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2" r:id="rId5"/>
    <p:sldId id="264" r:id="rId6"/>
    <p:sldId id="269" r:id="rId7"/>
    <p:sldId id="270" r:id="rId8"/>
    <p:sldId id="273" r:id="rId9"/>
    <p:sldId id="274" r:id="rId10"/>
    <p:sldId id="276" r:id="rId11"/>
    <p:sldId id="277" r:id="rId12"/>
    <p:sldId id="278" r:id="rId13"/>
    <p:sldId id="281" r:id="rId14"/>
    <p:sldId id="27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CCDB"/>
    <a:srgbClr val="006699"/>
    <a:srgbClr val="3366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CD6F2-2790-4FC3-A254-25ACF179583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71756-348B-418C-863A-44DAEB5739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50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756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503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488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098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FFB1-305F-400C-A150-84EC20CC48B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68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obrkuban.ru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90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37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504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D:\Pictures\!Рабочки для приветственных адресов\florju_anotherday_pp (5)_cr_c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6085"/>
            <a:ext cx="12172492" cy="111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0" y="19854"/>
            <a:ext cx="12172493" cy="6816927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ru-RU" sz="1867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1465" y="2867"/>
            <a:ext cx="10920536" cy="1124744"/>
          </a:xfrm>
        </p:spPr>
        <p:txBody>
          <a:bodyPr lIns="27000" tIns="27000" rIns="27000" bIns="27000" anchor="ctr">
            <a:normAutofit/>
          </a:bodyPr>
          <a:lstStyle>
            <a:lvl1pPr algn="ctr">
              <a:defRPr sz="2800" b="1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097491" y="6381328"/>
            <a:ext cx="3052064" cy="365760"/>
          </a:xfrm>
        </p:spPr>
        <p:txBody>
          <a:bodyPr/>
          <a:lstStyle>
            <a:lvl1pPr algn="r">
              <a:defRPr/>
            </a:lvl1pPr>
          </a:lstStyle>
          <a:p>
            <a:fld id="{511444F9-EEB7-4311-B5F1-97FE74C203E6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6D9D-2A0B-43B8-A1C3-81968A25D6EC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1" name="Picture 2" descr="http://www.minobrkuban.ru/bitrix/templates/adaptive/img/header_logo.png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95" y="130878"/>
            <a:ext cx="1062963" cy="9270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ГербКубани"/>
          <p:cNvPicPr>
            <a:picLocks noChangeAspect="1" noChangeArrowheads="1"/>
          </p:cNvPicPr>
          <p:nvPr userDrawn="1"/>
        </p:nvPicPr>
        <p:blipFill>
          <a:blip r:embed="rId5"/>
          <a:stretch>
            <a:fillRect/>
          </a:stretch>
        </p:blipFill>
        <p:spPr bwMode="auto">
          <a:xfrm>
            <a:off x="450285" y="58013"/>
            <a:ext cx="435385" cy="536411"/>
          </a:xfrm>
          <a:prstGeom prst="rect">
            <a:avLst/>
          </a:prstGeom>
          <a:noFill/>
          <a:ln>
            <a:noFill/>
          </a:ln>
          <a:effectLst>
            <a:outerShdw blurRad="101600" dir="4080000" sx="108000" sy="108000" algn="tl" rotWithShape="0">
              <a:prstClr val="black">
                <a:alpha val="49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1847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133" b="1" i="0">
                <a:solidFill>
                  <a:srgbClr val="003876"/>
                </a:solidFill>
                <a:latin typeface="Tahoma"/>
                <a:cs typeface="Tahoma"/>
              </a:defRPr>
            </a:lvl1pPr>
          </a:lstStyle>
          <a:p>
            <a:pPr marL="127006">
              <a:spcBef>
                <a:spcPts val="80"/>
              </a:spcBef>
            </a:pPr>
            <a:fld id="{81D60167-4931-47E6-BA6A-407CBD079E47}" type="slidenum">
              <a:rPr lang="ru-RU" spc="-163" smtClean="0"/>
              <a:pPr marL="127006">
                <a:spcBef>
                  <a:spcPts val="80"/>
                </a:spcBef>
              </a:pPr>
              <a:t>‹#›</a:t>
            </a:fld>
            <a:endParaRPr lang="ru-RU" spc="-163" dirty="0"/>
          </a:p>
        </p:txBody>
      </p:sp>
    </p:spTree>
    <p:extLst>
      <p:ext uri="{BB962C8B-B14F-4D97-AF65-F5344CB8AC3E}">
        <p14:creationId xmlns:p14="http://schemas.microsoft.com/office/powerpoint/2010/main" val="220112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11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48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45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63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98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53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54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31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D700F-EC90-4623-AF4C-81B261E8E9A8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76BE-D312-4E62-B5F5-FA716CC4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25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5049051"/>
            <a:ext cx="12192000" cy="121505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образовательных организаций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48701" y="6461408"/>
            <a:ext cx="1037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2023 год</a:t>
            </a:r>
            <a:endParaRPr lang="ru-RU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52884" y="142319"/>
            <a:ext cx="726060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bg1"/>
                </a:solidFill>
              </a:rPr>
              <a:t>Управление образования администрации муниципального образования Лабинский район</a:t>
            </a:r>
            <a:endParaRPr lang="ru-RU" sz="25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85740" y="2095209"/>
            <a:ext cx="1000152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</a:t>
            </a:r>
          </a:p>
          <a:p>
            <a:pPr algn="ctr"/>
            <a:r>
              <a:rPr lang="ru-RU" sz="5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Порядках проведения  ГИА-9</a:t>
            </a:r>
          </a:p>
          <a:p>
            <a:pPr algn="ctr"/>
            <a:endParaRPr lang="ru-RU" sz="54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72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762507" y="1673860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812292" y="1623059"/>
            <a:ext cx="3653367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 txBox="1"/>
          <p:nvPr/>
        </p:nvSpPr>
        <p:spPr>
          <a:xfrm>
            <a:off x="962237" y="1661245"/>
            <a:ext cx="4514003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76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</a:t>
            </a:r>
            <a:r>
              <a:rPr sz="2933" b="1" spc="-53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933" b="1" spc="-3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2933" b="1" spc="-6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933" b="1" spc="8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русскому</a:t>
            </a:r>
            <a:r>
              <a:rPr sz="2933" b="1" spc="-76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933" b="1" spc="-177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языку</a:t>
            </a:r>
            <a:endParaRPr sz="2933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10954" y="2190085"/>
            <a:ext cx="10170092" cy="2154928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63503">
              <a:spcBef>
                <a:spcPts val="63"/>
              </a:spcBef>
            </a:pPr>
            <a:r>
              <a:rPr sz="1600" b="1" spc="-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b="1" spc="-2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1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b="1" spc="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</a:t>
            </a:r>
            <a:r>
              <a:rPr sz="1600" b="1" spc="-1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1600" b="1" spc="-2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b="1" spc="-2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5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русскому</a:t>
            </a:r>
            <a:r>
              <a:rPr sz="1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1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языку</a:t>
            </a:r>
            <a:r>
              <a:rPr sz="1600" b="1" spc="-1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</a:t>
            </a:r>
            <a:r>
              <a:rPr sz="1600" b="1" spc="-9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600" b="1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b="1" spc="-1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7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изло</a:t>
            </a:r>
            <a:r>
              <a:rPr sz="1600" b="1" spc="-14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sz="1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ение</a:t>
            </a:r>
            <a:endParaRPr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indent="-228611">
              <a:spcBef>
                <a:spcPts val="174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b="1" spc="-7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Аудитории</a:t>
            </a:r>
            <a:r>
              <a:rPr sz="1600" b="1" spc="-2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1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оборудуются</a:t>
            </a:r>
            <a:r>
              <a:rPr sz="1600" b="1" spc="-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5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</a:t>
            </a:r>
            <a:r>
              <a:rPr sz="1600" spc="-1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3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воспроизведения</a:t>
            </a:r>
            <a:r>
              <a:rPr sz="1600" spc="-1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аудиозаписи</a:t>
            </a:r>
          </a:p>
          <a:p>
            <a:pPr marL="237079" indent="-228611">
              <a:spcBef>
                <a:spcPts val="80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3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18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spc="-11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6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</a:t>
            </a:r>
            <a:r>
              <a:rPr sz="1600" spc="-6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1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8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spc="76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600" spc="-3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ган</a:t>
            </a:r>
            <a:r>
              <a:rPr sz="1600" spc="-7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иза</a:t>
            </a:r>
            <a:r>
              <a:rPr sz="1600" spc="-5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1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</a:t>
            </a:r>
            <a:r>
              <a:rPr sz="1600" spc="-12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3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600" spc="3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1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страива</a:t>
            </a:r>
            <a:r>
              <a:rPr sz="1600" spc="-9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ют</a:t>
            </a:r>
            <a:r>
              <a:rPr sz="1600" spc="-13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4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sz="1600" spc="-8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1600" spc="-13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sz="1600" spc="-18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1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</a:t>
            </a:r>
            <a:r>
              <a:rPr sz="1600" spc="-1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3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</a:t>
            </a:r>
            <a:r>
              <a:rPr sz="1600" spc="-1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69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spc="-4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лышн</a:t>
            </a:r>
            <a:r>
              <a:rPr sz="1600" spc="-3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spc="-1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8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</a:t>
            </a:r>
            <a:endParaRPr sz="16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indent="-228611">
              <a:spcBef>
                <a:spcPts val="80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1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Аудиозап</a:t>
            </a:r>
            <a:r>
              <a:rPr sz="1600" spc="7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5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spc="-16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sz="1600" spc="-13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прослуш</a:t>
            </a:r>
            <a:r>
              <a:rPr sz="1600" spc="1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3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3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4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ется</a:t>
            </a:r>
            <a:r>
              <a:rPr sz="1600" spc="-1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3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дваж</a:t>
            </a:r>
            <a:r>
              <a:rPr sz="1600" b="1" spc="-3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1600" b="1" spc="-12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sz="16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indent="-228611">
              <a:spcBef>
                <a:spcPts val="80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5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r>
              <a:rPr sz="1600" spc="-1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sz="1600" spc="-1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прослушивания</a:t>
            </a:r>
            <a:r>
              <a:rPr sz="1600" spc="-12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6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</a:t>
            </a:r>
            <a:r>
              <a:rPr sz="1600" spc="-1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4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делать</a:t>
            </a:r>
            <a:r>
              <a:rPr sz="1600" spc="-12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пометки</a:t>
            </a:r>
            <a:r>
              <a:rPr sz="1600" b="1" spc="-3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3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1600" spc="-1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5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черновиках</a:t>
            </a:r>
            <a:endParaRPr sz="16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indent="-228611">
              <a:spcBef>
                <a:spcPts val="80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</a:t>
            </a:r>
            <a:r>
              <a:rPr sz="1600" spc="-1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3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повторного</a:t>
            </a:r>
            <a:r>
              <a:rPr sz="1600" spc="-11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прослушивания</a:t>
            </a:r>
            <a:r>
              <a:rPr sz="1600" spc="-12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5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r>
              <a:rPr sz="1600" spc="-1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3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приступают</a:t>
            </a:r>
            <a:r>
              <a:rPr sz="1600" spc="-11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4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600" spc="-12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6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выполнению</a:t>
            </a:r>
            <a:r>
              <a:rPr sz="1600" spc="-117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8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</a:t>
            </a:r>
            <a:endParaRPr sz="16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025867" y="212996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9" name="object 3"/>
          <p:cNvSpPr/>
          <p:nvPr/>
        </p:nvSpPr>
        <p:spPr>
          <a:xfrm>
            <a:off x="3818128" y="5034413"/>
            <a:ext cx="3653367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object 2"/>
          <p:cNvSpPr/>
          <p:nvPr/>
        </p:nvSpPr>
        <p:spPr>
          <a:xfrm>
            <a:off x="3818128" y="5087425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object 6"/>
          <p:cNvSpPr txBox="1"/>
          <p:nvPr/>
        </p:nvSpPr>
        <p:spPr>
          <a:xfrm>
            <a:off x="4040879" y="5060084"/>
            <a:ext cx="4514003" cy="5009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3200" b="1" spc="76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</a:t>
            </a:r>
            <a:r>
              <a:rPr sz="3200" b="1" spc="-5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37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3200" b="1" spc="-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spc="87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математике</a:t>
            </a:r>
            <a:endParaRPr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11"/>
          <p:cNvSpPr txBox="1"/>
          <p:nvPr/>
        </p:nvSpPr>
        <p:spPr>
          <a:xfrm>
            <a:off x="3649556" y="5690651"/>
            <a:ext cx="7643878" cy="500564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237079" indent="-228611">
              <a:spcBef>
                <a:spcPts val="174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600" b="1" spc="-7" dirty="0" smtClean="0">
                <a:solidFill>
                  <a:srgbClr val="002060"/>
                </a:solidFill>
                <a:latin typeface="Tahoma"/>
                <a:cs typeface="Tahoma"/>
              </a:rPr>
              <a:t>разрешено пользоваться калькулятором, который не имеет функций программирования</a:t>
            </a:r>
            <a:endParaRPr sz="16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83084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647780" y="1418463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762507" y="1290550"/>
            <a:ext cx="3653367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 txBox="1"/>
          <p:nvPr/>
        </p:nvSpPr>
        <p:spPr>
          <a:xfrm>
            <a:off x="914735" y="1391388"/>
            <a:ext cx="6818207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-23" dirty="0">
                <a:latin typeface="Tahoma"/>
                <a:cs typeface="Tahoma"/>
              </a:rPr>
              <a:t>Завершени</a:t>
            </a:r>
            <a:r>
              <a:rPr sz="2933" b="1" spc="-17" dirty="0">
                <a:latin typeface="Tahoma"/>
                <a:cs typeface="Tahoma"/>
              </a:rPr>
              <a:t>е</a:t>
            </a:r>
            <a:r>
              <a:rPr sz="2933" b="1" spc="-80" dirty="0">
                <a:latin typeface="Tahoma"/>
                <a:cs typeface="Tahoma"/>
              </a:rPr>
              <a:t> </a:t>
            </a:r>
            <a:r>
              <a:rPr sz="2933" b="1" spc="33" dirty="0">
                <a:latin typeface="Tahoma"/>
                <a:cs typeface="Tahoma"/>
              </a:rPr>
              <a:t>экзамен</a:t>
            </a:r>
            <a:r>
              <a:rPr sz="2933" b="1" spc="37" dirty="0">
                <a:latin typeface="Tahoma"/>
                <a:cs typeface="Tahoma"/>
              </a:rPr>
              <a:t>а</a:t>
            </a:r>
            <a:r>
              <a:rPr sz="2933" b="1" spc="-63" dirty="0">
                <a:latin typeface="Tahoma"/>
                <a:cs typeface="Tahoma"/>
              </a:rPr>
              <a:t> </a:t>
            </a:r>
            <a:r>
              <a:rPr sz="2933" b="1" spc="-213" dirty="0">
                <a:latin typeface="Tahoma"/>
                <a:cs typeface="Tahoma"/>
              </a:rPr>
              <a:t>в</a:t>
            </a:r>
            <a:r>
              <a:rPr sz="2933" b="1" spc="-50" dirty="0">
                <a:latin typeface="Tahoma"/>
                <a:cs typeface="Tahoma"/>
              </a:rPr>
              <a:t> </a:t>
            </a:r>
            <a:r>
              <a:rPr sz="2933" b="1" spc="-10" dirty="0">
                <a:latin typeface="Tahoma"/>
                <a:cs typeface="Tahoma"/>
              </a:rPr>
              <a:t>аудитории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0" y="140683"/>
            <a:ext cx="12192000" cy="460319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686644">
              <a:spcBef>
                <a:spcPts val="70"/>
              </a:spcBef>
            </a:pPr>
            <a:r>
              <a:rPr sz="2933" spc="-3" dirty="0">
                <a:solidFill>
                  <a:srgbClr val="FFFFFF"/>
                </a:solidFill>
                <a:latin typeface="Verdana"/>
                <a:cs typeface="Verdana"/>
              </a:rPr>
              <a:t>Проведени</a:t>
            </a:r>
            <a:r>
              <a:rPr sz="2933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2933" spc="-247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933" spc="-57" dirty="0">
                <a:solidFill>
                  <a:srgbClr val="FFFFFF"/>
                </a:solidFill>
                <a:latin typeface="Verdana"/>
                <a:cs typeface="Verdana"/>
              </a:rPr>
              <a:t>ГИА</a:t>
            </a:r>
            <a:endParaRPr sz="2933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75297" y="2043869"/>
            <a:ext cx="4860289" cy="74721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1600" b="1" spc="-20" dirty="0">
                <a:latin typeface="Tahoma"/>
                <a:cs typeface="Tahoma"/>
              </a:rPr>
              <a:t>организаторы</a:t>
            </a:r>
            <a:endParaRPr sz="1600" dirty="0">
              <a:latin typeface="Tahoma"/>
              <a:cs typeface="Tahom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67" dirty="0">
                <a:latin typeface="Verdana"/>
                <a:cs typeface="Verdana"/>
              </a:rPr>
              <a:t>сообщают</a:t>
            </a:r>
            <a:r>
              <a:rPr sz="1600" spc="-123" dirty="0">
                <a:latin typeface="Verdana"/>
                <a:cs typeface="Verdana"/>
              </a:rPr>
              <a:t> </a:t>
            </a:r>
            <a:r>
              <a:rPr sz="1600" spc="73" dirty="0">
                <a:latin typeface="Verdana"/>
                <a:cs typeface="Verdana"/>
              </a:rPr>
              <a:t>о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93" dirty="0">
                <a:latin typeface="Verdana"/>
                <a:cs typeface="Verdana"/>
              </a:rPr>
              <a:t>скором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завершении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50" dirty="0">
                <a:latin typeface="Verdana"/>
                <a:cs typeface="Verdana"/>
              </a:rPr>
              <a:t>экзамена</a:t>
            </a:r>
            <a:endParaRPr sz="1600" dirty="0">
              <a:latin typeface="Verdana"/>
              <a:cs typeface="Verdan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30" dirty="0">
                <a:latin typeface="Verdana"/>
                <a:cs typeface="Verdana"/>
              </a:rPr>
              <a:t>н</a:t>
            </a:r>
            <a:r>
              <a:rPr sz="1600" spc="37" dirty="0">
                <a:latin typeface="Verdana"/>
                <a:cs typeface="Verdana"/>
              </a:rPr>
              <a:t>а</a:t>
            </a:r>
            <a:r>
              <a:rPr sz="1600" spc="93" dirty="0">
                <a:latin typeface="Verdana"/>
                <a:cs typeface="Verdana"/>
              </a:rPr>
              <a:t>по</a:t>
            </a:r>
            <a:r>
              <a:rPr sz="1600" spc="107" dirty="0">
                <a:latin typeface="Verdana"/>
                <a:cs typeface="Verdana"/>
              </a:rPr>
              <a:t>м</a:t>
            </a:r>
            <a:r>
              <a:rPr sz="1600" spc="7" dirty="0">
                <a:latin typeface="Verdana"/>
                <a:cs typeface="Verdana"/>
              </a:rPr>
              <a:t>ин</a:t>
            </a:r>
            <a:r>
              <a:rPr sz="1600" spc="10" dirty="0">
                <a:latin typeface="Verdana"/>
                <a:cs typeface="Verdana"/>
              </a:rPr>
              <a:t>а</a:t>
            </a:r>
            <a:r>
              <a:rPr sz="1600" spc="-93" dirty="0">
                <a:latin typeface="Verdana"/>
                <a:cs typeface="Verdana"/>
              </a:rPr>
              <a:t>ют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73" dirty="0">
                <a:latin typeface="Verdana"/>
                <a:cs typeface="Verdana"/>
              </a:rPr>
              <a:t>о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33" dirty="0">
                <a:latin typeface="Verdana"/>
                <a:cs typeface="Verdana"/>
              </a:rPr>
              <a:t>пе</a:t>
            </a:r>
            <a:r>
              <a:rPr sz="1600" spc="30" dirty="0">
                <a:latin typeface="Verdana"/>
                <a:cs typeface="Verdana"/>
              </a:rPr>
              <a:t>р</a:t>
            </a:r>
            <a:r>
              <a:rPr sz="1600" spc="73" dirty="0">
                <a:latin typeface="Verdana"/>
                <a:cs typeface="Verdana"/>
              </a:rPr>
              <a:t>еносе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-100" dirty="0">
                <a:latin typeface="Verdana"/>
                <a:cs typeface="Verdana"/>
              </a:rPr>
              <a:t>от</a:t>
            </a:r>
            <a:r>
              <a:rPr sz="1600" spc="-107" dirty="0">
                <a:latin typeface="Verdana"/>
                <a:cs typeface="Verdana"/>
              </a:rPr>
              <a:t>в</a:t>
            </a:r>
            <a:r>
              <a:rPr sz="1600" spc="-57" dirty="0">
                <a:latin typeface="Verdana"/>
                <a:cs typeface="Verdana"/>
              </a:rPr>
              <a:t>етов</a:t>
            </a:r>
            <a:r>
              <a:rPr sz="1600" spc="-117" dirty="0">
                <a:latin typeface="Verdana"/>
                <a:cs typeface="Verdana"/>
              </a:rPr>
              <a:t> </a:t>
            </a: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13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бла</a:t>
            </a:r>
            <a:r>
              <a:rPr sz="1600" spc="13" dirty="0">
                <a:latin typeface="Verdana"/>
                <a:cs typeface="Verdana"/>
              </a:rPr>
              <a:t>н</a:t>
            </a:r>
            <a:r>
              <a:rPr sz="1600" spc="-93" dirty="0">
                <a:latin typeface="Verdana"/>
                <a:cs typeface="Verdana"/>
              </a:rPr>
              <a:t>ки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86079" y="1958474"/>
            <a:ext cx="474557" cy="1019387"/>
          </a:xfrm>
          <a:custGeom>
            <a:avLst/>
            <a:gdLst/>
            <a:ahLst/>
            <a:cxnLst/>
            <a:rect l="l" t="t" r="r" b="b"/>
            <a:pathLst>
              <a:path w="711835" h="1529079">
                <a:moveTo>
                  <a:pt x="0" y="0"/>
                </a:moveTo>
                <a:lnTo>
                  <a:pt x="71735" y="1204"/>
                </a:lnTo>
                <a:lnTo>
                  <a:pt x="138541" y="4659"/>
                </a:lnTo>
                <a:lnTo>
                  <a:pt x="198989" y="10126"/>
                </a:lnTo>
                <a:lnTo>
                  <a:pt x="251650" y="17367"/>
                </a:lnTo>
                <a:lnTo>
                  <a:pt x="295096" y="26144"/>
                </a:lnTo>
                <a:lnTo>
                  <a:pt x="348626" y="47353"/>
                </a:lnTo>
                <a:lnTo>
                  <a:pt x="355854" y="59308"/>
                </a:lnTo>
                <a:lnTo>
                  <a:pt x="355854" y="704976"/>
                </a:lnTo>
                <a:lnTo>
                  <a:pt x="363086" y="716932"/>
                </a:lnTo>
                <a:lnTo>
                  <a:pt x="416645" y="738141"/>
                </a:lnTo>
                <a:lnTo>
                  <a:pt x="460105" y="746918"/>
                </a:lnTo>
                <a:lnTo>
                  <a:pt x="512774" y="754159"/>
                </a:lnTo>
                <a:lnTo>
                  <a:pt x="573220" y="759626"/>
                </a:lnTo>
                <a:lnTo>
                  <a:pt x="640009" y="763081"/>
                </a:lnTo>
                <a:lnTo>
                  <a:pt x="711708" y="764285"/>
                </a:lnTo>
                <a:lnTo>
                  <a:pt x="640009" y="765490"/>
                </a:lnTo>
                <a:lnTo>
                  <a:pt x="573220" y="768945"/>
                </a:lnTo>
                <a:lnTo>
                  <a:pt x="512774" y="774412"/>
                </a:lnTo>
                <a:lnTo>
                  <a:pt x="460105" y="781653"/>
                </a:lnTo>
                <a:lnTo>
                  <a:pt x="416645" y="790430"/>
                </a:lnTo>
                <a:lnTo>
                  <a:pt x="363086" y="811639"/>
                </a:lnTo>
                <a:lnTo>
                  <a:pt x="355854" y="823594"/>
                </a:lnTo>
                <a:lnTo>
                  <a:pt x="355854" y="1469263"/>
                </a:lnTo>
                <a:lnTo>
                  <a:pt x="348626" y="1481218"/>
                </a:lnTo>
                <a:lnTo>
                  <a:pt x="295096" y="1502427"/>
                </a:lnTo>
                <a:lnTo>
                  <a:pt x="251650" y="1511204"/>
                </a:lnTo>
                <a:lnTo>
                  <a:pt x="198989" y="1518445"/>
                </a:lnTo>
                <a:lnTo>
                  <a:pt x="138541" y="1523912"/>
                </a:lnTo>
                <a:lnTo>
                  <a:pt x="71735" y="1527367"/>
                </a:lnTo>
                <a:lnTo>
                  <a:pt x="0" y="1528571"/>
                </a:lnTo>
              </a:path>
            </a:pathLst>
          </a:custGeom>
          <a:ln w="38100">
            <a:solidFill>
              <a:srgbClr val="8B8B8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 txBox="1"/>
          <p:nvPr/>
        </p:nvSpPr>
        <p:spPr>
          <a:xfrm>
            <a:off x="8649208" y="2057400"/>
            <a:ext cx="3034877" cy="76559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61810">
              <a:spcBef>
                <a:spcPts val="210"/>
              </a:spcBef>
            </a:pPr>
            <a:r>
              <a:rPr sz="1600" b="1" spc="-10" dirty="0">
                <a:latin typeface="Tahoma"/>
                <a:cs typeface="Tahoma"/>
              </a:rPr>
              <a:t>участник</a:t>
            </a:r>
            <a:endParaRPr sz="1600">
              <a:latin typeface="Tahoma"/>
              <a:cs typeface="Tahoma"/>
            </a:endParaRPr>
          </a:p>
          <a:p>
            <a:pPr marL="290421" indent="-229035">
              <a:buFont typeface="Arial MT"/>
              <a:buChar char="•"/>
              <a:tabLst>
                <a:tab pos="290421" algn="l"/>
                <a:tab pos="290845" algn="l"/>
              </a:tabLst>
            </a:pPr>
            <a:r>
              <a:rPr sz="1600" spc="-17" dirty="0">
                <a:latin typeface="Verdana"/>
                <a:cs typeface="Verdana"/>
              </a:rPr>
              <a:t>з</a:t>
            </a:r>
            <a:r>
              <a:rPr sz="1600" spc="-13" dirty="0">
                <a:latin typeface="Verdana"/>
                <a:cs typeface="Verdana"/>
              </a:rPr>
              <a:t>а</a:t>
            </a:r>
            <a:r>
              <a:rPr sz="1600" spc="-87" dirty="0">
                <a:latin typeface="Verdana"/>
                <a:cs typeface="Verdana"/>
              </a:rPr>
              <a:t>кончил</a:t>
            </a:r>
            <a:r>
              <a:rPr sz="1600" spc="-136" dirty="0">
                <a:latin typeface="Verdana"/>
                <a:cs typeface="Verdana"/>
              </a:rPr>
              <a:t> </a:t>
            </a:r>
            <a:r>
              <a:rPr sz="1600" spc="40" dirty="0">
                <a:latin typeface="Verdana"/>
                <a:cs typeface="Verdana"/>
              </a:rPr>
              <a:t>рабо</a:t>
            </a:r>
            <a:r>
              <a:rPr sz="1600" spc="33" dirty="0">
                <a:latin typeface="Verdana"/>
                <a:cs typeface="Verdana"/>
              </a:rPr>
              <a:t>т</a:t>
            </a:r>
            <a:r>
              <a:rPr sz="1600" spc="-90" dirty="0">
                <a:latin typeface="Verdana"/>
                <a:cs typeface="Verdana"/>
              </a:rPr>
              <a:t>у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раньше</a:t>
            </a:r>
            <a:endParaRPr sz="1600">
              <a:latin typeface="Verdana"/>
              <a:cs typeface="Verdana"/>
            </a:endParaRPr>
          </a:p>
          <a:p>
            <a:pPr marL="290421"/>
            <a:r>
              <a:rPr sz="1600" spc="-220" dirty="0">
                <a:latin typeface="Verdana"/>
                <a:cs typeface="Verdana"/>
              </a:rPr>
              <a:t>–</a:t>
            </a:r>
            <a:r>
              <a:rPr sz="1600" spc="-123" dirty="0">
                <a:latin typeface="Verdana"/>
                <a:cs typeface="Verdana"/>
              </a:rPr>
              <a:t> </a:t>
            </a:r>
            <a:r>
              <a:rPr sz="1600" spc="-3" dirty="0">
                <a:latin typeface="Verdana"/>
                <a:cs typeface="Verdana"/>
              </a:rPr>
              <a:t>ушё</a:t>
            </a:r>
            <a:r>
              <a:rPr sz="1600" dirty="0">
                <a:latin typeface="Verdana"/>
                <a:cs typeface="Verdana"/>
              </a:rPr>
              <a:t>л</a:t>
            </a:r>
            <a:r>
              <a:rPr sz="1600" spc="-117" dirty="0">
                <a:latin typeface="Verdana"/>
                <a:cs typeface="Verdana"/>
              </a:rPr>
              <a:t> и</a:t>
            </a:r>
            <a:r>
              <a:rPr sz="1600" spc="-93" dirty="0">
                <a:latin typeface="Verdana"/>
                <a:cs typeface="Verdana"/>
              </a:rPr>
              <a:t>з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113" dirty="0">
                <a:latin typeface="Verdana"/>
                <a:cs typeface="Verdana"/>
              </a:rPr>
              <a:t>П</a:t>
            </a:r>
            <a:r>
              <a:rPr sz="1600" spc="-107" dirty="0">
                <a:latin typeface="Verdana"/>
                <a:cs typeface="Verdana"/>
              </a:rPr>
              <a:t>П</a:t>
            </a:r>
            <a:r>
              <a:rPr sz="1600" spc="177" dirty="0">
                <a:latin typeface="Verdana"/>
                <a:cs typeface="Verdana"/>
              </a:rPr>
              <a:t>Э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5441" y="1907372"/>
            <a:ext cx="2623819" cy="2173245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R="49956" algn="ctr">
              <a:lnSpc>
                <a:spcPts val="3454"/>
              </a:lnSpc>
              <a:spcBef>
                <a:spcPts val="67"/>
              </a:spcBef>
            </a:pPr>
            <a:r>
              <a:rPr sz="3200" b="1" spc="-23" dirty="0">
                <a:solidFill>
                  <a:srgbClr val="8B8B8B"/>
                </a:solidFill>
                <a:latin typeface="Tahoma"/>
                <a:cs typeface="Tahoma"/>
              </a:rPr>
              <a:t>за</a:t>
            </a: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250" dirty="0">
                <a:solidFill>
                  <a:srgbClr val="8B8B8B"/>
                </a:solidFill>
                <a:latin typeface="Tahoma"/>
                <a:cs typeface="Tahoma"/>
              </a:rPr>
              <a:t>3</a:t>
            </a:r>
            <a:r>
              <a:rPr sz="3200" b="1" spc="-247" dirty="0">
                <a:solidFill>
                  <a:srgbClr val="8B8B8B"/>
                </a:solidFill>
                <a:latin typeface="Tahoma"/>
                <a:cs typeface="Tahoma"/>
              </a:rPr>
              <a:t>0</a:t>
            </a: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40" dirty="0">
                <a:solidFill>
                  <a:srgbClr val="8B8B8B"/>
                </a:solidFill>
                <a:latin typeface="Tahoma"/>
                <a:cs typeface="Tahoma"/>
              </a:rPr>
              <a:t>минут</a:t>
            </a:r>
            <a:endParaRPr sz="3200" dirty="0">
              <a:latin typeface="Tahoma"/>
              <a:cs typeface="Tahoma"/>
            </a:endParaRPr>
          </a:p>
          <a:p>
            <a:pPr marR="59693" algn="ctr">
              <a:lnSpc>
                <a:spcPts val="3267"/>
              </a:lnSpc>
            </a:pPr>
            <a:r>
              <a:rPr sz="3200" b="1" spc="-23" dirty="0">
                <a:solidFill>
                  <a:srgbClr val="8B8B8B"/>
                </a:solidFill>
                <a:latin typeface="Tahoma"/>
                <a:cs typeface="Tahoma"/>
              </a:rPr>
              <a:t>за</a:t>
            </a: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247" dirty="0">
                <a:solidFill>
                  <a:srgbClr val="8B8B8B"/>
                </a:solidFill>
                <a:latin typeface="Tahoma"/>
                <a:cs typeface="Tahoma"/>
              </a:rPr>
              <a:t>5</a:t>
            </a: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40" dirty="0">
                <a:solidFill>
                  <a:srgbClr val="8B8B8B"/>
                </a:solidFill>
                <a:latin typeface="Tahoma"/>
                <a:cs typeface="Tahoma"/>
              </a:rPr>
              <a:t>минут</a:t>
            </a:r>
            <a:endParaRPr sz="3200" dirty="0">
              <a:latin typeface="Tahoma"/>
              <a:cs typeface="Tahoma"/>
            </a:endParaRPr>
          </a:p>
          <a:p>
            <a:pPr marL="8467">
              <a:lnSpc>
                <a:spcPts val="1733"/>
              </a:lnSpc>
            </a:pPr>
            <a:r>
              <a:rPr sz="1600" b="1" spc="20" dirty="0">
                <a:solidFill>
                  <a:srgbClr val="8B8B8B"/>
                </a:solidFill>
                <a:latin typeface="Tahoma"/>
                <a:cs typeface="Tahoma"/>
              </a:rPr>
              <a:t>до</a:t>
            </a:r>
            <a:r>
              <a:rPr sz="1600" b="1" spc="-33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1600" b="1" spc="-50" dirty="0">
                <a:solidFill>
                  <a:srgbClr val="8B8B8B"/>
                </a:solidFill>
                <a:latin typeface="Tahoma"/>
                <a:cs typeface="Tahoma"/>
              </a:rPr>
              <a:t>окончания</a:t>
            </a:r>
            <a:r>
              <a:rPr sz="1600" b="1" spc="-27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1600" b="1" spc="17" dirty="0">
                <a:solidFill>
                  <a:srgbClr val="8B8B8B"/>
                </a:solidFill>
                <a:latin typeface="Tahoma"/>
                <a:cs typeface="Tahoma"/>
              </a:rPr>
              <a:t>экзамена</a:t>
            </a:r>
            <a:endParaRPr sz="1600" dirty="0">
              <a:latin typeface="Tahoma"/>
              <a:cs typeface="Tahoma"/>
            </a:endParaRPr>
          </a:p>
          <a:p>
            <a:pPr marL="23284" marR="3387" indent="423" algn="ctr">
              <a:spcBef>
                <a:spcPts val="680"/>
              </a:spcBef>
            </a:pPr>
            <a:r>
              <a:rPr sz="3200" b="1" spc="-43" dirty="0">
                <a:solidFill>
                  <a:srgbClr val="8B8B8B"/>
                </a:solidFill>
                <a:latin typeface="Tahoma"/>
                <a:cs typeface="Tahoma"/>
              </a:rPr>
              <a:t>время </a:t>
            </a:r>
            <a:r>
              <a:rPr sz="3200" b="1" spc="-40" dirty="0">
                <a:solidFill>
                  <a:srgbClr val="8B8B8B"/>
                </a:solidFill>
                <a:latin typeface="Tahoma"/>
                <a:cs typeface="Tahoma"/>
              </a:rPr>
              <a:t> </a:t>
            </a:r>
            <a:r>
              <a:rPr sz="3200" b="1" spc="-80" dirty="0">
                <a:solidFill>
                  <a:srgbClr val="8B8B8B"/>
                </a:solidFill>
                <a:latin typeface="Tahoma"/>
                <a:cs typeface="Tahoma"/>
              </a:rPr>
              <a:t>закончилось</a:t>
            </a:r>
            <a:endParaRPr sz="3200" dirty="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60636" y="3191048"/>
            <a:ext cx="3408680" cy="74721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1600" b="1" spc="-20" dirty="0">
                <a:latin typeface="Tahoma"/>
                <a:cs typeface="Tahoma"/>
              </a:rPr>
              <a:t>организаторы</a:t>
            </a:r>
            <a:endParaRPr sz="1600" dirty="0">
              <a:latin typeface="Tahoma"/>
              <a:cs typeface="Tahom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-100" dirty="0">
                <a:latin typeface="Verdana"/>
                <a:cs typeface="Verdana"/>
              </a:rPr>
              <a:t>объя</a:t>
            </a:r>
            <a:r>
              <a:rPr sz="1600" spc="-93" dirty="0">
                <a:latin typeface="Verdana"/>
                <a:cs typeface="Verdana"/>
              </a:rPr>
              <a:t>в</a:t>
            </a:r>
            <a:r>
              <a:rPr sz="1600" spc="-67" dirty="0">
                <a:latin typeface="Verdana"/>
                <a:cs typeface="Verdana"/>
              </a:rPr>
              <a:t>ил</a:t>
            </a:r>
            <a:r>
              <a:rPr sz="1600" spc="-63" dirty="0">
                <a:latin typeface="Verdana"/>
                <a:cs typeface="Verdana"/>
              </a:rPr>
              <a:t>и</a:t>
            </a:r>
            <a:r>
              <a:rPr sz="1600" spc="-143" dirty="0">
                <a:latin typeface="Verdana"/>
                <a:cs typeface="Verdana"/>
              </a:rPr>
              <a:t> </a:t>
            </a:r>
            <a:r>
              <a:rPr sz="1600" spc="-27" dirty="0">
                <a:latin typeface="Verdana"/>
                <a:cs typeface="Verdana"/>
              </a:rPr>
              <a:t>оконч</a:t>
            </a:r>
            <a:r>
              <a:rPr sz="1600" spc="-23" dirty="0">
                <a:latin typeface="Verdana"/>
                <a:cs typeface="Verdana"/>
              </a:rPr>
              <a:t>а</a:t>
            </a:r>
            <a:r>
              <a:rPr sz="1600" spc="-10" dirty="0">
                <a:latin typeface="Verdana"/>
                <a:cs typeface="Verdana"/>
              </a:rPr>
              <a:t>ни</a:t>
            </a:r>
            <a:r>
              <a:rPr sz="1600" spc="-7" dirty="0">
                <a:latin typeface="Verdana"/>
                <a:cs typeface="Verdana"/>
              </a:rPr>
              <a:t>е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э</a:t>
            </a:r>
            <a:r>
              <a:rPr sz="1600" spc="-7" dirty="0">
                <a:latin typeface="Verdana"/>
                <a:cs typeface="Verdana"/>
              </a:rPr>
              <a:t>к</a:t>
            </a:r>
            <a:r>
              <a:rPr sz="1600" spc="-17" dirty="0">
                <a:latin typeface="Verdana"/>
                <a:cs typeface="Verdana"/>
              </a:rPr>
              <a:t>з</a:t>
            </a:r>
            <a:r>
              <a:rPr sz="1600" spc="-13" dirty="0">
                <a:latin typeface="Verdana"/>
                <a:cs typeface="Verdana"/>
              </a:rPr>
              <a:t>а</a:t>
            </a:r>
            <a:r>
              <a:rPr sz="1600" spc="103" dirty="0">
                <a:latin typeface="Verdana"/>
                <a:cs typeface="Verdana"/>
              </a:rPr>
              <a:t>ме</a:t>
            </a:r>
            <a:r>
              <a:rPr sz="1600" spc="107" dirty="0">
                <a:latin typeface="Verdana"/>
                <a:cs typeface="Verdana"/>
              </a:rPr>
              <a:t>н</a:t>
            </a:r>
            <a:r>
              <a:rPr sz="1600" spc="130" dirty="0">
                <a:latin typeface="Verdana"/>
                <a:cs typeface="Verdana"/>
              </a:rPr>
              <a:t>а</a:t>
            </a:r>
            <a:endParaRPr sz="1600" dirty="0">
              <a:latin typeface="Verdana"/>
              <a:cs typeface="Verdana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107" dirty="0">
                <a:latin typeface="Verdana"/>
                <a:cs typeface="Verdana"/>
              </a:rPr>
              <a:t>собр</a:t>
            </a:r>
            <a:r>
              <a:rPr sz="1600" spc="7" dirty="0">
                <a:latin typeface="Verdana"/>
                <a:cs typeface="Verdana"/>
              </a:rPr>
              <a:t>а</a:t>
            </a:r>
            <a:r>
              <a:rPr sz="1600" spc="10" dirty="0">
                <a:latin typeface="Verdana"/>
                <a:cs typeface="Verdana"/>
              </a:rPr>
              <a:t>л</a:t>
            </a:r>
            <a:r>
              <a:rPr sz="1600" spc="-40" dirty="0">
                <a:latin typeface="Verdana"/>
                <a:cs typeface="Verdana"/>
              </a:rPr>
              <a:t>и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150" dirty="0">
                <a:latin typeface="Verdana"/>
                <a:cs typeface="Verdana"/>
              </a:rPr>
              <a:t>ЭМ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40" dirty="0">
                <a:latin typeface="Verdana"/>
                <a:cs typeface="Verdana"/>
              </a:rPr>
              <a:t>и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43" dirty="0">
                <a:latin typeface="Verdana"/>
                <a:cs typeface="Verdana"/>
              </a:rPr>
              <a:t>черно</a:t>
            </a:r>
            <a:r>
              <a:rPr sz="1600" spc="-37" dirty="0">
                <a:latin typeface="Verdana"/>
                <a:cs typeface="Verdana"/>
              </a:rPr>
              <a:t>в</a:t>
            </a:r>
            <a:r>
              <a:rPr sz="1600" spc="-100" dirty="0">
                <a:latin typeface="Verdana"/>
                <a:cs typeface="Verdana"/>
              </a:rPr>
              <a:t>и</a:t>
            </a:r>
            <a:r>
              <a:rPr sz="1600" spc="-97" dirty="0">
                <a:latin typeface="Verdana"/>
                <a:cs typeface="Verdana"/>
              </a:rPr>
              <a:t>к</a:t>
            </a:r>
            <a:r>
              <a:rPr sz="1600" spc="-40" dirty="0">
                <a:latin typeface="Verdana"/>
                <a:cs typeface="Verdana"/>
              </a:rPr>
              <a:t>и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649208" y="3022600"/>
            <a:ext cx="3034877" cy="1258037"/>
          </a:xfrm>
          <a:prstGeom prst="rect">
            <a:avLst/>
          </a:prstGeom>
          <a:ln w="9525">
            <a:solidFill>
              <a:srgbClr val="003876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61810">
              <a:spcBef>
                <a:spcPts val="210"/>
              </a:spcBef>
            </a:pPr>
            <a:r>
              <a:rPr sz="1600" b="1" spc="-50" dirty="0">
                <a:solidFill>
                  <a:srgbClr val="3BA7B6"/>
                </a:solidFill>
                <a:latin typeface="Tahoma"/>
                <a:cs typeface="Tahoma"/>
              </a:rPr>
              <a:t>ЕГЭ.</a:t>
            </a:r>
            <a:r>
              <a:rPr sz="1600" b="1" spc="-33" dirty="0">
                <a:solidFill>
                  <a:srgbClr val="3BA7B6"/>
                </a:solidFill>
                <a:latin typeface="Tahoma"/>
                <a:cs typeface="Tahoma"/>
              </a:rPr>
              <a:t> </a:t>
            </a:r>
            <a:r>
              <a:rPr sz="1600" b="1" dirty="0">
                <a:solidFill>
                  <a:srgbClr val="3BA7B6"/>
                </a:solidFill>
                <a:latin typeface="Tahoma"/>
                <a:cs typeface="Tahoma"/>
              </a:rPr>
              <a:t>Организатор</a:t>
            </a:r>
            <a:endParaRPr sz="1600">
              <a:latin typeface="Tahoma"/>
              <a:cs typeface="Tahoma"/>
            </a:endParaRPr>
          </a:p>
          <a:p>
            <a:pPr marL="290421" indent="-229035">
              <a:buFont typeface="Arial MT"/>
              <a:buChar char="•"/>
              <a:tabLst>
                <a:tab pos="290421" algn="l"/>
                <a:tab pos="290845" algn="l"/>
              </a:tabLst>
            </a:pPr>
            <a:r>
              <a:rPr sz="1600" spc="-203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1600" spc="-12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60" dirty="0">
                <a:solidFill>
                  <a:srgbClr val="3BA7B6"/>
                </a:solidFill>
                <a:latin typeface="Verdana"/>
                <a:cs typeface="Verdana"/>
              </a:rPr>
              <a:t>БО1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120" dirty="0">
                <a:solidFill>
                  <a:srgbClr val="3BA7B6"/>
                </a:solidFill>
                <a:latin typeface="Verdana"/>
                <a:cs typeface="Verdana"/>
              </a:rPr>
              <a:t>у</a:t>
            </a:r>
            <a:r>
              <a:rPr sz="1600" spc="-123" dirty="0">
                <a:solidFill>
                  <a:srgbClr val="3BA7B6"/>
                </a:solidFill>
                <a:latin typeface="Verdana"/>
                <a:cs typeface="Verdana"/>
              </a:rPr>
              <a:t>к</a:t>
            </a:r>
            <a:r>
              <a:rPr sz="1600" spc="-63" dirty="0">
                <a:solidFill>
                  <a:srgbClr val="3BA7B6"/>
                </a:solidFill>
                <a:latin typeface="Verdana"/>
                <a:cs typeface="Verdana"/>
              </a:rPr>
              <a:t>азыв</a:t>
            </a:r>
            <a:r>
              <a:rPr sz="1600" spc="-57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1600" spc="-47" dirty="0">
                <a:solidFill>
                  <a:srgbClr val="3BA7B6"/>
                </a:solidFill>
                <a:latin typeface="Verdana"/>
                <a:cs typeface="Verdana"/>
              </a:rPr>
              <a:t>ет</a:t>
            </a:r>
            <a:endParaRPr sz="1600">
              <a:latin typeface="Verdana"/>
              <a:cs typeface="Verdana"/>
            </a:endParaRPr>
          </a:p>
          <a:p>
            <a:pPr marL="290421">
              <a:spcBef>
                <a:spcPts val="3"/>
              </a:spcBef>
            </a:pPr>
            <a:r>
              <a:rPr sz="1600" spc="-50" dirty="0">
                <a:solidFill>
                  <a:srgbClr val="3BA7B6"/>
                </a:solidFill>
                <a:latin typeface="Verdana"/>
                <a:cs typeface="Verdana"/>
              </a:rPr>
              <a:t>количество</a:t>
            </a:r>
            <a:r>
              <a:rPr sz="1600" spc="-12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17" dirty="0">
                <a:solidFill>
                  <a:srgbClr val="3BA7B6"/>
                </a:solidFill>
                <a:latin typeface="Verdana"/>
                <a:cs typeface="Verdana"/>
              </a:rPr>
              <a:t>з</a:t>
            </a:r>
            <a:r>
              <a:rPr sz="1600" spc="-13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1600" spc="103" dirty="0">
                <a:solidFill>
                  <a:srgbClr val="3BA7B6"/>
                </a:solidFill>
                <a:latin typeface="Verdana"/>
                <a:cs typeface="Verdana"/>
              </a:rPr>
              <a:t>мен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100" dirty="0">
                <a:solidFill>
                  <a:srgbClr val="3BA7B6"/>
                </a:solidFill>
                <a:latin typeface="Verdana"/>
                <a:cs typeface="Verdana"/>
              </a:rPr>
              <a:t>от</a:t>
            </a:r>
            <a:r>
              <a:rPr sz="1600" spc="-107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1600" spc="-57" dirty="0">
                <a:solidFill>
                  <a:srgbClr val="3BA7B6"/>
                </a:solidFill>
                <a:latin typeface="Verdana"/>
                <a:cs typeface="Verdana"/>
              </a:rPr>
              <a:t>етов</a:t>
            </a:r>
            <a:endParaRPr sz="1600">
              <a:latin typeface="Verdana"/>
              <a:cs typeface="Verdana"/>
            </a:endParaRPr>
          </a:p>
          <a:p>
            <a:pPr marL="290421" indent="-229035">
              <a:buFont typeface="Arial MT"/>
              <a:buChar char="•"/>
              <a:tabLst>
                <a:tab pos="290421" algn="l"/>
                <a:tab pos="290845" algn="l"/>
              </a:tabLst>
            </a:pPr>
            <a:r>
              <a:rPr sz="1600" spc="-17" dirty="0">
                <a:solidFill>
                  <a:srgbClr val="3BA7B6"/>
                </a:solidFill>
                <a:latin typeface="Verdana"/>
                <a:cs typeface="Verdana"/>
              </a:rPr>
              <a:t>з</a:t>
            </a:r>
            <a:r>
              <a:rPr sz="1600" spc="-13" dirty="0">
                <a:solidFill>
                  <a:srgbClr val="3BA7B6"/>
                </a:solidFill>
                <a:latin typeface="Verdana"/>
                <a:cs typeface="Verdana"/>
              </a:rPr>
              <a:t>а</a:t>
            </a:r>
            <a:r>
              <a:rPr sz="1600" spc="103" dirty="0">
                <a:solidFill>
                  <a:srgbClr val="3BA7B6"/>
                </a:solidFill>
                <a:latin typeface="Verdana"/>
                <a:cs typeface="Verdana"/>
              </a:rPr>
              <a:t>мен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60" dirty="0">
                <a:solidFill>
                  <a:srgbClr val="3BA7B6"/>
                </a:solidFill>
                <a:latin typeface="Verdana"/>
                <a:cs typeface="Verdana"/>
              </a:rPr>
              <a:t>не</a:t>
            </a:r>
            <a:r>
              <a:rPr sz="1600" spc="-47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1600" spc="-113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220" dirty="0">
                <a:solidFill>
                  <a:srgbClr val="3BA7B6"/>
                </a:solidFill>
                <a:latin typeface="Verdana"/>
                <a:cs typeface="Verdana"/>
              </a:rPr>
              <a:t>–</a:t>
            </a:r>
            <a:r>
              <a:rPr sz="1600" spc="-117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3BA7B6"/>
                </a:solidFill>
                <a:latin typeface="Verdana"/>
                <a:cs typeface="Verdana"/>
              </a:rPr>
              <a:t>ста</a:t>
            </a:r>
            <a:r>
              <a:rPr sz="1600" spc="-17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1600" spc="-97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363" dirty="0">
                <a:solidFill>
                  <a:srgbClr val="3BA7B6"/>
                </a:solidFill>
                <a:latin typeface="Verdana"/>
                <a:cs typeface="Verdana"/>
              </a:rPr>
              <a:t>«</a:t>
            </a:r>
            <a:r>
              <a:rPr sz="1600" spc="-240" dirty="0">
                <a:solidFill>
                  <a:srgbClr val="3BA7B6"/>
                </a:solidFill>
                <a:latin typeface="Verdana"/>
                <a:cs typeface="Verdana"/>
              </a:rPr>
              <a:t>Х»</a:t>
            </a:r>
            <a:endParaRPr sz="1600">
              <a:latin typeface="Verdana"/>
              <a:cs typeface="Verdana"/>
            </a:endParaRPr>
          </a:p>
          <a:p>
            <a:pPr marL="290421" indent="-229035">
              <a:buFont typeface="Arial MT"/>
              <a:buChar char="•"/>
              <a:tabLst>
                <a:tab pos="290421" algn="l"/>
                <a:tab pos="290845" algn="l"/>
              </a:tabLst>
            </a:pPr>
            <a:r>
              <a:rPr sz="1600" spc="-20" dirty="0">
                <a:solidFill>
                  <a:srgbClr val="3BA7B6"/>
                </a:solidFill>
                <a:latin typeface="Verdana"/>
                <a:cs typeface="Verdana"/>
              </a:rPr>
              <a:t>ста</a:t>
            </a:r>
            <a:r>
              <a:rPr sz="1600" spc="-17" dirty="0">
                <a:solidFill>
                  <a:srgbClr val="3BA7B6"/>
                </a:solidFill>
                <a:latin typeface="Verdana"/>
                <a:cs typeface="Verdana"/>
              </a:rPr>
              <a:t>в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1600" spc="-97" dirty="0">
                <a:solidFill>
                  <a:srgbClr val="3BA7B6"/>
                </a:solidFill>
                <a:latin typeface="Verdana"/>
                <a:cs typeface="Verdana"/>
              </a:rPr>
              <a:t>т</a:t>
            </a:r>
            <a:r>
              <a:rPr sz="1600" spc="-12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23" dirty="0">
                <a:solidFill>
                  <a:srgbClr val="3BA7B6"/>
                </a:solidFill>
                <a:latin typeface="Verdana"/>
                <a:cs typeface="Verdana"/>
              </a:rPr>
              <a:t>под</a:t>
            </a:r>
            <a:r>
              <a:rPr sz="1600" spc="-20" dirty="0">
                <a:solidFill>
                  <a:srgbClr val="3BA7B6"/>
                </a:solidFill>
                <a:latin typeface="Verdana"/>
                <a:cs typeface="Verdana"/>
              </a:rPr>
              <a:t>п</a:t>
            </a:r>
            <a:r>
              <a:rPr sz="1600" spc="73" dirty="0">
                <a:solidFill>
                  <a:srgbClr val="3BA7B6"/>
                </a:solidFill>
                <a:latin typeface="Verdana"/>
                <a:cs typeface="Verdana"/>
              </a:rPr>
              <a:t>и</a:t>
            </a:r>
            <a:r>
              <a:rPr sz="1600" spc="57" dirty="0">
                <a:solidFill>
                  <a:srgbClr val="3BA7B6"/>
                </a:solidFill>
                <a:latin typeface="Verdana"/>
                <a:cs typeface="Verdana"/>
              </a:rPr>
              <a:t>с</a:t>
            </a:r>
            <a:r>
              <a:rPr sz="1600" spc="-160" dirty="0">
                <a:solidFill>
                  <a:srgbClr val="3BA7B6"/>
                </a:solidFill>
                <a:latin typeface="Verdana"/>
                <a:cs typeface="Verdana"/>
              </a:rPr>
              <a:t>ь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75466" y="4080617"/>
            <a:ext cx="503767" cy="1187996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8467">
              <a:spcBef>
                <a:spcPts val="63"/>
              </a:spcBef>
            </a:pPr>
            <a:r>
              <a:rPr sz="7667" b="1" spc="-943" dirty="0">
                <a:solidFill>
                  <a:srgbClr val="8B8B8B"/>
                </a:solidFill>
                <a:latin typeface="Tahoma"/>
                <a:cs typeface="Tahoma"/>
              </a:rPr>
              <a:t>Z</a:t>
            </a:r>
            <a:endParaRPr sz="7667" dirty="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61935" y="4317629"/>
            <a:ext cx="2961217" cy="74721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1600" b="1" spc="-20" dirty="0">
                <a:latin typeface="Tahoma"/>
                <a:cs typeface="Tahoma"/>
              </a:rPr>
              <a:t>организаторы</a:t>
            </a:r>
            <a:endParaRPr sz="1600" dirty="0">
              <a:latin typeface="Tahoma"/>
              <a:cs typeface="Tahoma"/>
            </a:endParaRPr>
          </a:p>
          <a:p>
            <a:pPr marL="237079" marR="3387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dirty="0">
                <a:latin typeface="Verdana"/>
                <a:cs typeface="Verdana"/>
              </a:rPr>
              <a:t>погашают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27" dirty="0">
                <a:latin typeface="Verdana"/>
                <a:cs typeface="Verdana"/>
              </a:rPr>
              <a:t>незаполненные </a:t>
            </a:r>
            <a:r>
              <a:rPr sz="1600" spc="-553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области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-203" dirty="0">
                <a:latin typeface="Verdana"/>
                <a:cs typeface="Verdana"/>
              </a:rPr>
              <a:t>в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-60" dirty="0">
                <a:solidFill>
                  <a:srgbClr val="003876"/>
                </a:solidFill>
                <a:latin typeface="Verdana"/>
                <a:cs typeface="Verdana"/>
              </a:rPr>
              <a:t>БО2</a:t>
            </a:r>
            <a:r>
              <a:rPr sz="1600" spc="-140" dirty="0">
                <a:latin typeface="Verdana"/>
                <a:cs typeface="Verdana"/>
              </a:rPr>
              <a:t>, </a:t>
            </a:r>
            <a:r>
              <a:rPr sz="1600" spc="-177" dirty="0">
                <a:latin typeface="Verdana"/>
                <a:cs typeface="Verdana"/>
              </a:rPr>
              <a:t>Б</a:t>
            </a:r>
            <a:r>
              <a:rPr sz="1600" spc="130" dirty="0">
                <a:latin typeface="Verdana"/>
                <a:cs typeface="Verdana"/>
              </a:rPr>
              <a:t>О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05904" y="4488687"/>
            <a:ext cx="4578350" cy="150468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7093" rIns="0" bIns="0" rtlCol="0">
            <a:spAutoFit/>
          </a:bodyPr>
          <a:lstStyle/>
          <a:p>
            <a:pPr marL="60963" marR="1265830">
              <a:spcBef>
                <a:spcPts val="213"/>
              </a:spcBef>
            </a:pPr>
            <a:r>
              <a:rPr sz="1600" b="1" spc="47" dirty="0">
                <a:latin typeface="Tahoma"/>
                <a:cs typeface="Tahoma"/>
              </a:rPr>
              <a:t>ассистенты</a:t>
            </a:r>
            <a:r>
              <a:rPr sz="1600" b="1" spc="-30" dirty="0">
                <a:latin typeface="Tahoma"/>
                <a:cs typeface="Tahoma"/>
              </a:rPr>
              <a:t> </a:t>
            </a:r>
            <a:r>
              <a:rPr sz="1600" b="1" spc="13" dirty="0">
                <a:latin typeface="Tahoma"/>
                <a:cs typeface="Tahoma"/>
              </a:rPr>
              <a:t>переносят</a:t>
            </a:r>
            <a:r>
              <a:rPr sz="1600" b="1" spc="-20" dirty="0">
                <a:latin typeface="Tahoma"/>
                <a:cs typeface="Tahoma"/>
              </a:rPr>
              <a:t> </a:t>
            </a:r>
            <a:r>
              <a:rPr sz="1600" b="1" spc="-17" dirty="0">
                <a:latin typeface="Tahoma"/>
                <a:cs typeface="Tahoma"/>
              </a:rPr>
              <a:t>ответы </a:t>
            </a:r>
            <a:r>
              <a:rPr sz="1600" b="1" spc="-460" dirty="0">
                <a:latin typeface="Tahoma"/>
                <a:cs typeface="Tahoma"/>
              </a:rPr>
              <a:t> </a:t>
            </a:r>
            <a:r>
              <a:rPr sz="1600" b="1" spc="-117" dirty="0">
                <a:latin typeface="Tahoma"/>
                <a:cs typeface="Tahoma"/>
              </a:rPr>
              <a:t>в</a:t>
            </a:r>
            <a:r>
              <a:rPr sz="1600" b="1" spc="-13" dirty="0">
                <a:latin typeface="Tahoma"/>
                <a:cs typeface="Tahoma"/>
              </a:rPr>
              <a:t> </a:t>
            </a:r>
            <a:r>
              <a:rPr sz="1600" b="1" spc="20" dirty="0">
                <a:latin typeface="Tahoma"/>
                <a:cs typeface="Tahoma"/>
              </a:rPr>
              <a:t>стандартны</a:t>
            </a:r>
            <a:r>
              <a:rPr sz="1600" b="1" spc="23" dirty="0">
                <a:latin typeface="Tahoma"/>
                <a:cs typeface="Tahoma"/>
              </a:rPr>
              <a:t>е</a:t>
            </a:r>
            <a:r>
              <a:rPr sz="1600" b="1" spc="-23" dirty="0">
                <a:latin typeface="Tahoma"/>
                <a:cs typeface="Tahoma"/>
              </a:rPr>
              <a:t> </a:t>
            </a:r>
            <a:r>
              <a:rPr sz="1600" b="1" spc="-53" dirty="0">
                <a:latin typeface="Tahoma"/>
                <a:cs typeface="Tahoma"/>
              </a:rPr>
              <a:t>бланки</a:t>
            </a:r>
            <a:endParaRPr sz="1600">
              <a:latin typeface="Tahoma"/>
              <a:cs typeface="Tahoma"/>
            </a:endParaRPr>
          </a:p>
          <a:p>
            <a:pPr marL="289998" indent="-229035">
              <a:buFont typeface="Arial MT"/>
              <a:buChar char="•"/>
              <a:tabLst>
                <a:tab pos="289574" algn="l"/>
                <a:tab pos="289998" algn="l"/>
              </a:tabLst>
            </a:pPr>
            <a:r>
              <a:rPr sz="1600" spc="-117" dirty="0">
                <a:latin typeface="Verdana"/>
                <a:cs typeface="Verdana"/>
              </a:rPr>
              <a:t>и</a:t>
            </a:r>
            <a:r>
              <a:rPr sz="1600" spc="-93" dirty="0">
                <a:latin typeface="Verdana"/>
                <a:cs typeface="Verdana"/>
              </a:rPr>
              <a:t>з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50" dirty="0">
                <a:latin typeface="Verdana"/>
                <a:cs typeface="Verdana"/>
              </a:rPr>
              <a:t>специа</a:t>
            </a:r>
            <a:r>
              <a:rPr sz="1600" spc="-150" dirty="0">
                <a:latin typeface="Verdana"/>
                <a:cs typeface="Verdana"/>
              </a:rPr>
              <a:t>льны</a:t>
            </a:r>
            <a:r>
              <a:rPr sz="1600" spc="-130" dirty="0">
                <a:latin typeface="Verdana"/>
                <a:cs typeface="Verdana"/>
              </a:rPr>
              <a:t>х </a:t>
            </a:r>
            <a:r>
              <a:rPr sz="1600" spc="-97" dirty="0">
                <a:latin typeface="Verdana"/>
                <a:cs typeface="Verdana"/>
              </a:rPr>
              <a:t>те</a:t>
            </a:r>
            <a:r>
              <a:rPr sz="1600" spc="-83" dirty="0">
                <a:latin typeface="Verdana"/>
                <a:cs typeface="Verdana"/>
              </a:rPr>
              <a:t>т</a:t>
            </a:r>
            <a:r>
              <a:rPr sz="1600" spc="43" dirty="0">
                <a:latin typeface="Verdana"/>
                <a:cs typeface="Verdana"/>
              </a:rPr>
              <a:t>радей</a:t>
            </a:r>
            <a:endParaRPr sz="1600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574" algn="l"/>
                <a:tab pos="289998" algn="l"/>
              </a:tabLst>
            </a:pPr>
            <a:r>
              <a:rPr sz="1600" spc="180" dirty="0">
                <a:latin typeface="Verdana"/>
                <a:cs typeface="Verdana"/>
              </a:rPr>
              <a:t>с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37" dirty="0">
                <a:latin typeface="Verdana"/>
                <a:cs typeface="Verdana"/>
              </a:rPr>
              <a:t>бл</a:t>
            </a:r>
            <a:r>
              <a:rPr sz="1600" spc="40" dirty="0">
                <a:latin typeface="Verdana"/>
                <a:cs typeface="Verdana"/>
              </a:rPr>
              <a:t>а</a:t>
            </a:r>
            <a:r>
              <a:rPr sz="1600" spc="-90" dirty="0">
                <a:latin typeface="Verdana"/>
                <a:cs typeface="Verdana"/>
              </a:rPr>
              <a:t>нко</a:t>
            </a:r>
            <a:r>
              <a:rPr sz="1600" spc="-83" dirty="0">
                <a:latin typeface="Verdana"/>
                <a:cs typeface="Verdana"/>
              </a:rPr>
              <a:t>в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103" dirty="0">
                <a:latin typeface="Verdana"/>
                <a:cs typeface="Verdana"/>
              </a:rPr>
              <a:t>увели</a:t>
            </a:r>
            <a:r>
              <a:rPr sz="1600" spc="-100" dirty="0">
                <a:latin typeface="Verdana"/>
                <a:cs typeface="Verdana"/>
              </a:rPr>
              <a:t>ч</a:t>
            </a:r>
            <a:r>
              <a:rPr sz="1600" spc="-13" dirty="0">
                <a:latin typeface="Verdana"/>
                <a:cs typeface="Verdana"/>
              </a:rPr>
              <a:t>ен</a:t>
            </a:r>
            <a:r>
              <a:rPr sz="1600" spc="-10" dirty="0">
                <a:latin typeface="Verdana"/>
                <a:cs typeface="Verdana"/>
              </a:rPr>
              <a:t>ного</a:t>
            </a:r>
            <a:r>
              <a:rPr sz="1600" spc="-133" dirty="0">
                <a:latin typeface="Verdana"/>
                <a:cs typeface="Verdana"/>
              </a:rPr>
              <a:t> </a:t>
            </a:r>
            <a:r>
              <a:rPr sz="1600" spc="83" dirty="0">
                <a:latin typeface="Verdana"/>
                <a:cs typeface="Verdana"/>
              </a:rPr>
              <a:t>разм</a:t>
            </a:r>
            <a:r>
              <a:rPr sz="1600" spc="87" dirty="0">
                <a:latin typeface="Verdana"/>
                <a:cs typeface="Verdana"/>
              </a:rPr>
              <a:t>е</a:t>
            </a:r>
            <a:r>
              <a:rPr sz="1600" spc="107" dirty="0">
                <a:latin typeface="Verdana"/>
                <a:cs typeface="Verdana"/>
              </a:rPr>
              <a:t>ра</a:t>
            </a:r>
            <a:endParaRPr sz="1600">
              <a:latin typeface="Verdana"/>
              <a:cs typeface="Verdana"/>
            </a:endParaRPr>
          </a:p>
          <a:p>
            <a:pPr marL="289998" indent="-229035">
              <a:spcBef>
                <a:spcPts val="3"/>
              </a:spcBef>
              <a:buFont typeface="Arial MT"/>
              <a:buChar char="•"/>
              <a:tabLst>
                <a:tab pos="289574" algn="l"/>
                <a:tab pos="289998" algn="l"/>
              </a:tabLst>
            </a:pPr>
            <a:r>
              <a:rPr sz="1600" spc="180" dirty="0">
                <a:latin typeface="Verdana"/>
                <a:cs typeface="Verdana"/>
              </a:rPr>
              <a:t>с</a:t>
            </a:r>
            <a:r>
              <a:rPr sz="1600" spc="-127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компьютера</a:t>
            </a:r>
            <a:endParaRPr sz="1600">
              <a:latin typeface="Verdana"/>
              <a:cs typeface="Verdana"/>
            </a:endParaRPr>
          </a:p>
          <a:p>
            <a:pPr marL="60963"/>
            <a:r>
              <a:rPr sz="1600" b="1" spc="-117" dirty="0">
                <a:latin typeface="Tahoma"/>
                <a:cs typeface="Tahoma"/>
              </a:rPr>
              <a:t>в</a:t>
            </a:r>
            <a:r>
              <a:rPr sz="1600" b="1" spc="-13" dirty="0">
                <a:latin typeface="Tahoma"/>
                <a:cs typeface="Tahoma"/>
              </a:rPr>
              <a:t> </a:t>
            </a:r>
            <a:r>
              <a:rPr sz="1600" b="1" spc="-40" dirty="0">
                <a:latin typeface="Tahoma"/>
                <a:cs typeface="Tahoma"/>
              </a:rPr>
              <a:t>пр</a:t>
            </a:r>
            <a:r>
              <a:rPr sz="1600" b="1" spc="-37" dirty="0">
                <a:latin typeface="Tahoma"/>
                <a:cs typeface="Tahoma"/>
              </a:rPr>
              <a:t>и</a:t>
            </a:r>
            <a:r>
              <a:rPr sz="1600" b="1" spc="93" dirty="0">
                <a:latin typeface="Tahoma"/>
                <a:cs typeface="Tahoma"/>
              </a:rPr>
              <a:t>сут</a:t>
            </a:r>
            <a:r>
              <a:rPr sz="1600" b="1" spc="97" dirty="0">
                <a:latin typeface="Tahoma"/>
                <a:cs typeface="Tahoma"/>
              </a:rPr>
              <a:t>с</a:t>
            </a:r>
            <a:r>
              <a:rPr sz="1600" b="1" spc="-60" dirty="0">
                <a:latin typeface="Tahoma"/>
                <a:cs typeface="Tahoma"/>
              </a:rPr>
              <a:t>тв</a:t>
            </a:r>
            <a:r>
              <a:rPr sz="1600" b="1" spc="-67" dirty="0">
                <a:latin typeface="Tahoma"/>
                <a:cs typeface="Tahoma"/>
              </a:rPr>
              <a:t>и</a:t>
            </a:r>
            <a:r>
              <a:rPr sz="1600" b="1" spc="-83" dirty="0">
                <a:latin typeface="Tahoma"/>
                <a:cs typeface="Tahoma"/>
              </a:rPr>
              <a:t>и</a:t>
            </a:r>
            <a:r>
              <a:rPr sz="1600" b="1" spc="-23" dirty="0">
                <a:latin typeface="Tahoma"/>
                <a:cs typeface="Tahoma"/>
              </a:rPr>
              <a:t> </a:t>
            </a:r>
            <a:r>
              <a:rPr sz="1600" b="1" spc="-70" dirty="0">
                <a:latin typeface="Tahoma"/>
                <a:cs typeface="Tahoma"/>
              </a:rPr>
              <a:t>чл</a:t>
            </a:r>
            <a:r>
              <a:rPr sz="1600" b="1" spc="-63" dirty="0">
                <a:latin typeface="Tahoma"/>
                <a:cs typeface="Tahoma"/>
              </a:rPr>
              <a:t>е</a:t>
            </a:r>
            <a:r>
              <a:rPr sz="1600" b="1" spc="7" dirty="0">
                <a:latin typeface="Tahoma"/>
                <a:cs typeface="Tahoma"/>
              </a:rPr>
              <a:t>на</a:t>
            </a:r>
            <a:r>
              <a:rPr sz="1600" b="1" spc="-13" dirty="0">
                <a:latin typeface="Tahoma"/>
                <a:cs typeface="Tahoma"/>
              </a:rPr>
              <a:t> </a:t>
            </a:r>
            <a:r>
              <a:rPr sz="1600" b="1" spc="7" dirty="0">
                <a:latin typeface="Tahoma"/>
                <a:cs typeface="Tahoma"/>
              </a:rPr>
              <a:t>Г</a:t>
            </a:r>
            <a:r>
              <a:rPr sz="1600" b="1" spc="10" dirty="0">
                <a:latin typeface="Tahoma"/>
                <a:cs typeface="Tahoma"/>
              </a:rPr>
              <a:t>Э</a:t>
            </a:r>
            <a:r>
              <a:rPr sz="1600" b="1" spc="-130" dirty="0">
                <a:latin typeface="Tahoma"/>
                <a:cs typeface="Tahoma"/>
              </a:rPr>
              <a:t>К</a:t>
            </a:r>
            <a:endParaRPr sz="1600">
              <a:latin typeface="Tahoma"/>
              <a:cs typeface="Tahoma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329061"/>
              </p:ext>
            </p:extLst>
          </p:nvPr>
        </p:nvGraphicFramePr>
        <p:xfrm>
          <a:off x="726609" y="5237019"/>
          <a:ext cx="5996094" cy="16027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8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8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9407">
                <a:tc>
                  <a:txBody>
                    <a:bodyPr/>
                    <a:lstStyle/>
                    <a:p>
                      <a:pPr marL="89535">
                        <a:lnSpc>
                          <a:spcPts val="2395"/>
                        </a:lnSpc>
                        <a:spcBef>
                          <a:spcPts val="660"/>
                        </a:spcBef>
                      </a:pPr>
                      <a:r>
                        <a:rPr sz="1300" b="1" spc="-25" dirty="0">
                          <a:solidFill>
                            <a:srgbClr val="F65E09"/>
                          </a:solidFill>
                          <a:latin typeface="Tahoma"/>
                          <a:cs typeface="Tahoma"/>
                        </a:rPr>
                        <a:t>организаторы</a:t>
                      </a:r>
                      <a:endParaRPr sz="1300">
                        <a:latin typeface="Tahoma"/>
                        <a:cs typeface="Tahoma"/>
                      </a:endParaRPr>
                    </a:p>
                    <a:p>
                      <a:pPr marL="89535" marR="613410">
                        <a:lnSpc>
                          <a:spcPts val="2400"/>
                        </a:lnSpc>
                        <a:spcBef>
                          <a:spcPts val="75"/>
                        </a:spcBef>
                      </a:pP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у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паковы</a:t>
                      </a: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аю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sz="13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ЭМ</a:t>
                      </a:r>
                      <a:r>
                        <a:rPr sz="1300" spc="-17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300" spc="-15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ч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ер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новики  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300" spc="-15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отдел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ьны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300" spc="-18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пак</a:t>
                      </a:r>
                      <a:r>
                        <a:rPr sz="1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ты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558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395"/>
                        </a:lnSpc>
                        <a:spcBef>
                          <a:spcPts val="660"/>
                        </a:spcBef>
                      </a:pPr>
                      <a:r>
                        <a:rPr sz="1300" b="1" spc="-85" dirty="0">
                          <a:solidFill>
                            <a:srgbClr val="F65E09"/>
                          </a:solidFill>
                          <a:latin typeface="Tahoma"/>
                          <a:cs typeface="Tahoma"/>
                        </a:rPr>
                        <a:t>ТС</a:t>
                      </a:r>
                      <a:endParaRPr sz="1300">
                        <a:latin typeface="Tahoma"/>
                        <a:cs typeface="Tahoma"/>
                      </a:endParaRPr>
                    </a:p>
                    <a:p>
                      <a:pPr marL="88900" marR="886460">
                        <a:lnSpc>
                          <a:spcPts val="2400"/>
                        </a:lnSpc>
                        <a:spcBef>
                          <a:spcPts val="75"/>
                        </a:spcBef>
                      </a:pP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записывают</a:t>
                      </a:r>
                      <a:r>
                        <a:rPr sz="13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фай</a:t>
                      </a:r>
                      <a:r>
                        <a:rPr sz="1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ы</a:t>
                      </a:r>
                      <a:r>
                        <a:rPr sz="1300" spc="-18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от</a:t>
                      </a: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етов  на</a:t>
                      </a:r>
                      <a:r>
                        <a:rPr sz="1300" spc="-16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эл</a:t>
                      </a:r>
                      <a:r>
                        <a:rPr sz="1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ктронные</a:t>
                      </a:r>
                      <a:r>
                        <a:rPr sz="1300" spc="-18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носите</a:t>
                      </a:r>
                      <a:r>
                        <a:rPr sz="1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T="558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59">
                <a:tc gridSpan="2">
                  <a:txBody>
                    <a:bodyPr/>
                    <a:lstStyle/>
                    <a:p>
                      <a:pPr marL="7874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300" spc="-15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пе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реда</a:t>
                      </a:r>
                      <a:r>
                        <a:rPr sz="1300" spc="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ю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sz="1300" spc="-19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рук</a:t>
                      </a: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дите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ю</a:t>
                      </a:r>
                      <a:r>
                        <a:rPr sz="1300" spc="-17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ПП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Э</a:t>
                      </a:r>
                      <a:r>
                        <a:rPr sz="13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300" spc="-15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1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Ш</a:t>
                      </a:r>
                      <a:r>
                        <a:rPr sz="1300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таб</a:t>
                      </a:r>
                      <a:r>
                        <a:rPr sz="1300" spc="-17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300" spc="-5" dirty="0">
                          <a:solidFill>
                            <a:srgbClr val="F65E09"/>
                          </a:solidFill>
                          <a:latin typeface="Verdana"/>
                          <a:cs typeface="Verdana"/>
                        </a:rPr>
                        <a:t>ППЭ</a:t>
                      </a:r>
                      <a:endParaRPr sz="1300" dirty="0">
                        <a:latin typeface="Verdana"/>
                        <a:cs typeface="Verdana"/>
                      </a:endParaRPr>
                    </a:p>
                  </a:txBody>
                  <a:tcPr marL="0" marR="0" marT="52493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3E3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025867" y="212996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77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8110" y="114757"/>
            <a:ext cx="30099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Запрещается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983" y="1944183"/>
            <a:ext cx="6457949" cy="2832378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542925" marR="495934" algn="ctr">
              <a:lnSpc>
                <a:spcPts val="3460"/>
              </a:lnSpc>
              <a:spcBef>
                <a:spcPts val="930"/>
              </a:spcBef>
            </a:pPr>
            <a:r>
              <a:rPr lang="ru-RU" sz="4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4400" b="1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Лица</a:t>
            </a:r>
            <a:r>
              <a:rPr sz="44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lang="ru-RU" sz="4400" b="1" spc="-1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b="1" spc="-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допустившие</a:t>
            </a:r>
            <a:r>
              <a:rPr lang="ru-RU" sz="4400" b="1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b="1" spc="-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нарушения</a:t>
            </a:r>
            <a:r>
              <a:rPr lang="ru-RU" sz="4400" b="1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b="1" spc="-2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установленного</a:t>
            </a:r>
            <a:r>
              <a:rPr lang="ru-RU" sz="4400" b="1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sz="4400" b="1" spc="-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Порядка</a:t>
            </a:r>
            <a:r>
              <a:rPr sz="4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sz="44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b="1" u="sng" spc="-30" dirty="0" err="1">
                <a:solidFill>
                  <a:srgbClr val="FF0000"/>
                </a:solidFill>
                <a:latin typeface="Times New Roman"/>
                <a:cs typeface="Times New Roman"/>
              </a:rPr>
              <a:t>удаляются</a:t>
            </a:r>
            <a:r>
              <a:rPr sz="4400" b="1" u="sng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4400" b="1" u="sng" spc="-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          </a:t>
            </a:r>
            <a:r>
              <a:rPr sz="44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с </a:t>
            </a:r>
            <a:r>
              <a:rPr sz="4400" b="1" u="sng" spc="-88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b="1" u="sng" spc="-10" dirty="0">
                <a:solidFill>
                  <a:srgbClr val="FF0000"/>
                </a:solidFill>
                <a:latin typeface="Times New Roman"/>
                <a:cs typeface="Times New Roman"/>
              </a:rPr>
              <a:t>экзамена, </a:t>
            </a:r>
            <a:r>
              <a:rPr sz="4400" b="1" u="sng" spc="-25" dirty="0">
                <a:solidFill>
                  <a:srgbClr val="FF0000"/>
                </a:solidFill>
                <a:latin typeface="Times New Roman"/>
                <a:cs typeface="Times New Roman"/>
              </a:rPr>
              <a:t>работы </a:t>
            </a:r>
            <a:r>
              <a:rPr sz="4400" b="1" u="sng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b="1" u="sng" spc="-15" dirty="0">
                <a:solidFill>
                  <a:srgbClr val="FF0000"/>
                </a:solidFill>
                <a:latin typeface="Times New Roman"/>
                <a:cs typeface="Times New Roman"/>
              </a:rPr>
              <a:t>аннулируются</a:t>
            </a:r>
            <a:endParaRPr sz="4400" u="sng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3932" y="1246909"/>
            <a:ext cx="5278800" cy="558975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1341100" y="6340551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878787"/>
                </a:solidFill>
                <a:latin typeface="Calibri"/>
                <a:cs typeface="Calibri"/>
              </a:rPr>
              <a:t>15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22225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025867" y="212996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Нарушение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88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8110" y="114757"/>
            <a:ext cx="30099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Запрещается</a:t>
            </a:r>
            <a:endParaRPr sz="3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41100" y="6340551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878787"/>
                </a:solidFill>
                <a:latin typeface="Calibri"/>
                <a:cs typeface="Calibri"/>
              </a:rPr>
              <a:t>15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22225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ОО: </a:t>
            </a:r>
            <a:endParaRPr lang="ru-RU" sz="3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025867" y="212996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DD86EF-462B-42D4-8483-EDD993F21476}"/>
              </a:ext>
            </a:extLst>
          </p:cNvPr>
          <p:cNvSpPr txBox="1"/>
          <p:nvPr/>
        </p:nvSpPr>
        <p:spPr>
          <a:xfrm>
            <a:off x="951721" y="1343608"/>
            <a:ext cx="1083284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В срок до 25 октября  провести классные часы с выпускниками по подготовке к ГИА с ознакомлением под роспись с памятками.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В срок до 1 ноября провести родительские собрания по подготовке к ГИА.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На информационных стендах,  сайтах ОО актуализировать информацию о горячих линиях по вопросам ГИА.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01796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8110" y="114757"/>
            <a:ext cx="30099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FFFFFF"/>
                </a:solidFill>
                <a:latin typeface="Arial"/>
                <a:cs typeface="Arial"/>
              </a:rPr>
              <a:t>Запрещается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983" y="1944183"/>
            <a:ext cx="6457949" cy="600164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542925" marR="495934" algn="ctr">
              <a:lnSpc>
                <a:spcPts val="3460"/>
              </a:lnSpc>
              <a:spcBef>
                <a:spcPts val="930"/>
              </a:spcBef>
            </a:pPr>
            <a:r>
              <a:rPr lang="ru-RU" sz="4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endParaRPr sz="4400" u="sng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41100" y="6340551"/>
            <a:ext cx="257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878787"/>
                </a:solidFill>
                <a:latin typeface="Calibri"/>
                <a:cs typeface="Calibri"/>
              </a:rPr>
              <a:t>15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22225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52704" y="2967335"/>
            <a:ext cx="8886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!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932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98999" y="112461"/>
            <a:ext cx="7260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Порядок </a:t>
            </a:r>
            <a:r>
              <a:rPr lang="ru-RU" sz="3200" b="1" spc="-330" dirty="0" smtClean="0">
                <a:solidFill>
                  <a:schemeClr val="bg1"/>
                </a:solidFill>
              </a:rPr>
              <a:t> </a:t>
            </a:r>
            <a:r>
              <a:rPr lang="ru-RU" sz="3200" b="1" spc="-85" dirty="0" smtClean="0">
                <a:solidFill>
                  <a:schemeClr val="bg1"/>
                </a:solidFill>
              </a:rPr>
              <a:t>ГИ</a:t>
            </a:r>
            <a:r>
              <a:rPr lang="ru-RU" sz="3200" b="1" spc="-105" dirty="0" smtClean="0">
                <a:solidFill>
                  <a:schemeClr val="bg1"/>
                </a:solidFill>
              </a:rPr>
              <a:t>А </a:t>
            </a:r>
            <a:r>
              <a:rPr lang="ru-RU" sz="3200" b="1" spc="-540" dirty="0" smtClean="0">
                <a:solidFill>
                  <a:schemeClr val="bg1"/>
                </a:solidFill>
              </a:rPr>
              <a:t>-     </a:t>
            </a:r>
            <a:r>
              <a:rPr lang="ru-RU" sz="3200" b="1" spc="-360" dirty="0" smtClean="0">
                <a:solidFill>
                  <a:schemeClr val="bg1"/>
                </a:solidFill>
              </a:rPr>
              <a:t>9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9" name="object 26"/>
          <p:cNvSpPr/>
          <p:nvPr/>
        </p:nvSpPr>
        <p:spPr>
          <a:xfrm>
            <a:off x="252484" y="2715673"/>
            <a:ext cx="5168989" cy="2062843"/>
          </a:xfrm>
          <a:custGeom>
            <a:avLst/>
            <a:gdLst/>
            <a:ahLst/>
            <a:cxnLst/>
            <a:rect l="l" t="t" r="r" b="b"/>
            <a:pathLst>
              <a:path w="6949440" h="2514600">
                <a:moveTo>
                  <a:pt x="5887212" y="0"/>
                </a:moveTo>
                <a:lnTo>
                  <a:pt x="0" y="0"/>
                </a:lnTo>
                <a:lnTo>
                  <a:pt x="0" y="2514600"/>
                </a:lnTo>
                <a:lnTo>
                  <a:pt x="5887212" y="2514600"/>
                </a:lnTo>
                <a:lnTo>
                  <a:pt x="5887212" y="1571625"/>
                </a:lnTo>
                <a:lnTo>
                  <a:pt x="6320790" y="1571625"/>
                </a:lnTo>
                <a:lnTo>
                  <a:pt x="6320790" y="1885950"/>
                </a:lnTo>
                <a:lnTo>
                  <a:pt x="6949440" y="1257300"/>
                </a:lnTo>
                <a:lnTo>
                  <a:pt x="6320790" y="628650"/>
                </a:lnTo>
                <a:lnTo>
                  <a:pt x="6320790" y="942975"/>
                </a:lnTo>
                <a:lnTo>
                  <a:pt x="5887212" y="942975"/>
                </a:lnTo>
                <a:lnTo>
                  <a:pt x="5887212" y="0"/>
                </a:lnTo>
                <a:close/>
              </a:path>
            </a:pathLst>
          </a:custGeom>
          <a:solidFill>
            <a:srgbClr val="857EB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23"/>
          <p:cNvGrpSpPr/>
          <p:nvPr/>
        </p:nvGrpSpPr>
        <p:grpSpPr>
          <a:xfrm>
            <a:off x="5427456" y="1627285"/>
            <a:ext cx="6654123" cy="3977501"/>
            <a:chOff x="9130283" y="5036820"/>
            <a:chExt cx="7595870" cy="4467225"/>
          </a:xfrm>
        </p:grpSpPr>
        <p:pic>
          <p:nvPicPr>
            <p:cNvPr id="11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320783" y="5227320"/>
              <a:ext cx="7214616" cy="4085844"/>
            </a:xfrm>
            <a:prstGeom prst="rect">
              <a:avLst/>
            </a:prstGeom>
          </p:spPr>
        </p:pic>
        <p:sp>
          <p:nvSpPr>
            <p:cNvPr id="12" name="object 25"/>
            <p:cNvSpPr/>
            <p:nvPr/>
          </p:nvSpPr>
          <p:spPr>
            <a:xfrm>
              <a:off x="9225533" y="5132070"/>
              <a:ext cx="7405370" cy="4276725"/>
            </a:xfrm>
            <a:custGeom>
              <a:avLst/>
              <a:gdLst/>
              <a:ahLst/>
              <a:cxnLst/>
              <a:rect l="l" t="t" r="r" b="b"/>
              <a:pathLst>
                <a:path w="7405369" h="4276725">
                  <a:moveTo>
                    <a:pt x="0" y="4276344"/>
                  </a:moveTo>
                  <a:lnTo>
                    <a:pt x="7405116" y="4276344"/>
                  </a:lnTo>
                  <a:lnTo>
                    <a:pt x="7405116" y="0"/>
                  </a:lnTo>
                  <a:lnTo>
                    <a:pt x="0" y="0"/>
                  </a:lnTo>
                  <a:lnTo>
                    <a:pt x="0" y="4276344"/>
                  </a:lnTo>
                  <a:close/>
                </a:path>
              </a:pathLst>
            </a:custGeom>
            <a:ln w="190500">
              <a:solidFill>
                <a:srgbClr val="E3E3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252484" y="2718551"/>
            <a:ext cx="428685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bg1"/>
                </a:solidFill>
              </a:rPr>
              <a:t>Порядок ГИА-9 </a:t>
            </a:r>
          </a:p>
          <a:p>
            <a:pPr algn="ctr"/>
            <a:r>
              <a:rPr lang="ru-RU" sz="2500" b="1" dirty="0" smtClean="0">
                <a:solidFill>
                  <a:schemeClr val="bg1"/>
                </a:solidFill>
              </a:rPr>
              <a:t>Приказ </a:t>
            </a:r>
            <a:r>
              <a:rPr lang="ru-RU" sz="2500" b="1" dirty="0" err="1" smtClean="0">
                <a:solidFill>
                  <a:schemeClr val="bg1"/>
                </a:solidFill>
              </a:rPr>
              <a:t>Минпросвещения</a:t>
            </a:r>
            <a:r>
              <a:rPr lang="ru-RU" sz="2500" b="1" dirty="0" smtClean="0">
                <a:solidFill>
                  <a:schemeClr val="bg1"/>
                </a:solidFill>
              </a:rPr>
              <a:t> России и </a:t>
            </a:r>
            <a:r>
              <a:rPr lang="ru-RU" sz="2500" b="1" dirty="0" err="1" smtClean="0">
                <a:solidFill>
                  <a:schemeClr val="bg1"/>
                </a:solidFill>
              </a:rPr>
              <a:t>Рособрнадзора</a:t>
            </a:r>
            <a:r>
              <a:rPr lang="ru-RU" sz="2500" b="1" dirty="0" smtClean="0">
                <a:solidFill>
                  <a:schemeClr val="bg1"/>
                </a:solidFill>
              </a:rPr>
              <a:t>       от 04.04.2023 г. №232/551</a:t>
            </a:r>
            <a:endParaRPr lang="ru-RU" sz="2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02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98999" y="112461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Формы проведения ГИА и участники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13" name="object 9"/>
          <p:cNvSpPr txBox="1"/>
          <p:nvPr/>
        </p:nvSpPr>
        <p:spPr>
          <a:xfrm>
            <a:off x="2987370" y="1455144"/>
            <a:ext cx="5855547" cy="388504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59690" rIns="0" bIns="0" rtlCol="0">
            <a:spAutoFit/>
          </a:bodyPr>
          <a:lstStyle/>
          <a:p>
            <a:pPr marL="423" algn="ctr">
              <a:spcBef>
                <a:spcPts val="470"/>
              </a:spcBef>
            </a:pPr>
            <a:r>
              <a:rPr sz="2133" spc="-23" dirty="0">
                <a:solidFill>
                  <a:srgbClr val="FFFFFF"/>
                </a:solidFill>
                <a:latin typeface="Verdana"/>
                <a:cs typeface="Verdana"/>
              </a:rPr>
              <a:t>Уч</a:t>
            </a:r>
            <a:r>
              <a:rPr sz="2133" spc="-33" dirty="0">
                <a:solidFill>
                  <a:srgbClr val="FFFFFF"/>
                </a:solidFill>
                <a:latin typeface="Verdana"/>
                <a:cs typeface="Verdana"/>
              </a:rPr>
              <a:t>астни</a:t>
            </a:r>
            <a:r>
              <a:rPr sz="2133" spc="-120" dirty="0">
                <a:solidFill>
                  <a:srgbClr val="FFFFFF"/>
                </a:solidFill>
                <a:latin typeface="Verdana"/>
                <a:cs typeface="Verdana"/>
              </a:rPr>
              <a:t>ки</a:t>
            </a:r>
            <a:r>
              <a:rPr sz="2133" spc="-16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33" spc="-43" dirty="0">
                <a:solidFill>
                  <a:srgbClr val="FFFFFF"/>
                </a:solidFill>
                <a:latin typeface="Verdana"/>
                <a:cs typeface="Verdana"/>
              </a:rPr>
              <a:t>ГИА</a:t>
            </a:r>
            <a:endParaRPr sz="2133">
              <a:latin typeface="Verdana"/>
              <a:cs typeface="Verdana"/>
            </a:endParaRPr>
          </a:p>
        </p:txBody>
      </p:sp>
      <p:sp>
        <p:nvSpPr>
          <p:cNvPr id="14" name="object 8"/>
          <p:cNvSpPr/>
          <p:nvPr/>
        </p:nvSpPr>
        <p:spPr>
          <a:xfrm>
            <a:off x="3335138" y="1985272"/>
            <a:ext cx="5160010" cy="615103"/>
          </a:xfrm>
          <a:custGeom>
            <a:avLst/>
            <a:gdLst/>
            <a:ahLst/>
            <a:cxnLst/>
            <a:rect l="l" t="t" r="r" b="b"/>
            <a:pathLst>
              <a:path w="7740015" h="922654">
                <a:moveTo>
                  <a:pt x="4668011" y="0"/>
                </a:moveTo>
                <a:lnTo>
                  <a:pt x="4668011" y="847089"/>
                </a:lnTo>
                <a:lnTo>
                  <a:pt x="7739888" y="847089"/>
                </a:lnTo>
                <a:lnTo>
                  <a:pt x="7739888" y="922146"/>
                </a:lnTo>
              </a:path>
              <a:path w="7740015" h="922654">
                <a:moveTo>
                  <a:pt x="4667250" y="0"/>
                </a:moveTo>
                <a:lnTo>
                  <a:pt x="4667250" y="839596"/>
                </a:lnTo>
                <a:lnTo>
                  <a:pt x="0" y="839596"/>
                </a:lnTo>
                <a:lnTo>
                  <a:pt x="0" y="914653"/>
                </a:lnTo>
              </a:path>
            </a:pathLst>
          </a:custGeom>
          <a:ln w="25400">
            <a:solidFill>
              <a:srgbClr val="9A8EC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0"/>
          <p:cNvSpPr txBox="1"/>
          <p:nvPr/>
        </p:nvSpPr>
        <p:spPr>
          <a:xfrm>
            <a:off x="814832" y="2743708"/>
            <a:ext cx="5050789" cy="385512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56727" rIns="0" bIns="0" rtlCol="0">
            <a:spAutoFit/>
          </a:bodyPr>
          <a:lstStyle/>
          <a:p>
            <a:pPr algn="ctr">
              <a:spcBef>
                <a:spcPts val="447"/>
              </a:spcBef>
            </a:pPr>
            <a:r>
              <a:rPr sz="2133" spc="20" dirty="0">
                <a:solidFill>
                  <a:srgbClr val="FFFFFF"/>
                </a:solidFill>
                <a:latin typeface="Verdana"/>
                <a:cs typeface="Verdana"/>
              </a:rPr>
              <a:t>Обучающиеся</a:t>
            </a:r>
            <a:endParaRPr sz="2133">
              <a:latin typeface="Verdana"/>
              <a:cs typeface="Verdana"/>
            </a:endParaRPr>
          </a:p>
        </p:txBody>
      </p:sp>
      <p:sp>
        <p:nvSpPr>
          <p:cNvPr id="19" name="object 11"/>
          <p:cNvSpPr txBox="1"/>
          <p:nvPr/>
        </p:nvSpPr>
        <p:spPr>
          <a:xfrm>
            <a:off x="5974080" y="2743708"/>
            <a:ext cx="5050789" cy="390642"/>
          </a:xfrm>
          <a:prstGeom prst="rect">
            <a:avLst/>
          </a:prstGeom>
          <a:solidFill>
            <a:srgbClr val="857EBA"/>
          </a:solidFill>
        </p:spPr>
        <p:txBody>
          <a:bodyPr vert="horz" wrap="square" lIns="0" tIns="61807" rIns="0" bIns="0" rtlCol="0">
            <a:spAutoFit/>
          </a:bodyPr>
          <a:lstStyle/>
          <a:p>
            <a:pPr marL="423" algn="ctr">
              <a:spcBef>
                <a:spcPts val="487"/>
              </a:spcBef>
            </a:pPr>
            <a:r>
              <a:rPr sz="2133" spc="-7" dirty="0">
                <a:solidFill>
                  <a:srgbClr val="FFFFFF"/>
                </a:solidFill>
                <a:latin typeface="Verdana"/>
                <a:cs typeface="Verdana"/>
              </a:rPr>
              <a:t>Экстерны</a:t>
            </a:r>
            <a:endParaRPr sz="2133">
              <a:latin typeface="Verdana"/>
              <a:cs typeface="Verdana"/>
            </a:endParaRPr>
          </a:p>
        </p:txBody>
      </p:sp>
      <p:grpSp>
        <p:nvGrpSpPr>
          <p:cNvPr id="20" name="object 12"/>
          <p:cNvGrpSpPr/>
          <p:nvPr/>
        </p:nvGrpSpPr>
        <p:grpSpPr>
          <a:xfrm>
            <a:off x="757936" y="3309112"/>
            <a:ext cx="5112597" cy="2574713"/>
            <a:chOff x="1136903" y="4963667"/>
            <a:chExt cx="7668895" cy="3862070"/>
          </a:xfrm>
        </p:grpSpPr>
        <p:pic>
          <p:nvPicPr>
            <p:cNvPr id="21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11579" y="4963667"/>
              <a:ext cx="7594092" cy="3861816"/>
            </a:xfrm>
            <a:prstGeom prst="rect">
              <a:avLst/>
            </a:prstGeom>
          </p:spPr>
        </p:pic>
        <p:pic>
          <p:nvPicPr>
            <p:cNvPr id="23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36903" y="6224015"/>
              <a:ext cx="7252716" cy="2183892"/>
            </a:xfrm>
            <a:prstGeom prst="rect">
              <a:avLst/>
            </a:prstGeom>
          </p:spPr>
        </p:pic>
        <p:sp>
          <p:nvSpPr>
            <p:cNvPr id="24" name="object 15"/>
            <p:cNvSpPr/>
            <p:nvPr/>
          </p:nvSpPr>
          <p:spPr>
            <a:xfrm>
              <a:off x="1258823" y="4991099"/>
              <a:ext cx="7504430" cy="3771900"/>
            </a:xfrm>
            <a:custGeom>
              <a:avLst/>
              <a:gdLst/>
              <a:ahLst/>
              <a:cxnLst/>
              <a:rect l="l" t="t" r="r" b="b"/>
              <a:pathLst>
                <a:path w="7504430" h="3771900">
                  <a:moveTo>
                    <a:pt x="3752088" y="0"/>
                  </a:moveTo>
                  <a:lnTo>
                    <a:pt x="2809113" y="529971"/>
                  </a:lnTo>
                  <a:lnTo>
                    <a:pt x="3280537" y="529971"/>
                  </a:lnTo>
                  <a:lnTo>
                    <a:pt x="3280537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7504176" y="3771900"/>
                  </a:lnTo>
                  <a:lnTo>
                    <a:pt x="7504176" y="749553"/>
                  </a:lnTo>
                  <a:lnTo>
                    <a:pt x="4223639" y="749553"/>
                  </a:lnTo>
                  <a:lnTo>
                    <a:pt x="4223639" y="529971"/>
                  </a:lnTo>
                  <a:lnTo>
                    <a:pt x="4695063" y="529971"/>
                  </a:lnTo>
                  <a:lnTo>
                    <a:pt x="37520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5" name="object 16"/>
            <p:cNvSpPr/>
            <p:nvPr/>
          </p:nvSpPr>
          <p:spPr>
            <a:xfrm>
              <a:off x="1258823" y="4991099"/>
              <a:ext cx="7504430" cy="3771900"/>
            </a:xfrm>
            <a:custGeom>
              <a:avLst/>
              <a:gdLst/>
              <a:ahLst/>
              <a:cxnLst/>
              <a:rect l="l" t="t" r="r" b="b"/>
              <a:pathLst>
                <a:path w="7504430" h="3771900">
                  <a:moveTo>
                    <a:pt x="0" y="749553"/>
                  </a:moveTo>
                  <a:lnTo>
                    <a:pt x="3280537" y="749553"/>
                  </a:lnTo>
                  <a:lnTo>
                    <a:pt x="3280537" y="529971"/>
                  </a:lnTo>
                  <a:lnTo>
                    <a:pt x="2809113" y="529971"/>
                  </a:lnTo>
                  <a:lnTo>
                    <a:pt x="3752088" y="0"/>
                  </a:lnTo>
                  <a:lnTo>
                    <a:pt x="4695063" y="529971"/>
                  </a:lnTo>
                  <a:lnTo>
                    <a:pt x="4223639" y="529971"/>
                  </a:lnTo>
                  <a:lnTo>
                    <a:pt x="4223639" y="749553"/>
                  </a:lnTo>
                  <a:lnTo>
                    <a:pt x="7504176" y="749553"/>
                  </a:lnTo>
                  <a:lnTo>
                    <a:pt x="7504176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9525">
              <a:solidFill>
                <a:srgbClr val="9A8ECE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grpSp>
        <p:nvGrpSpPr>
          <p:cNvPr id="26" name="object 18"/>
          <p:cNvGrpSpPr/>
          <p:nvPr/>
        </p:nvGrpSpPr>
        <p:grpSpPr>
          <a:xfrm>
            <a:off x="5914136" y="3309112"/>
            <a:ext cx="5137997" cy="2574713"/>
            <a:chOff x="8871204" y="4963667"/>
            <a:chExt cx="7706995" cy="3862070"/>
          </a:xfrm>
        </p:grpSpPr>
        <p:pic>
          <p:nvPicPr>
            <p:cNvPr id="27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44356" y="4963667"/>
              <a:ext cx="7633716" cy="3861816"/>
            </a:xfrm>
            <a:prstGeom prst="rect">
              <a:avLst/>
            </a:prstGeom>
          </p:spPr>
        </p:pic>
        <p:pic>
          <p:nvPicPr>
            <p:cNvPr id="28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871204" y="6224015"/>
              <a:ext cx="7342631" cy="2183892"/>
            </a:xfrm>
            <a:prstGeom prst="rect">
              <a:avLst/>
            </a:prstGeom>
          </p:spPr>
        </p:pic>
        <p:sp>
          <p:nvSpPr>
            <p:cNvPr id="29" name="object 21"/>
            <p:cNvSpPr/>
            <p:nvPr/>
          </p:nvSpPr>
          <p:spPr>
            <a:xfrm>
              <a:off x="8991600" y="4991099"/>
              <a:ext cx="7543800" cy="3771900"/>
            </a:xfrm>
            <a:custGeom>
              <a:avLst/>
              <a:gdLst/>
              <a:ahLst/>
              <a:cxnLst/>
              <a:rect l="l" t="t" r="r" b="b"/>
              <a:pathLst>
                <a:path w="7543800" h="3771900">
                  <a:moveTo>
                    <a:pt x="3771900" y="0"/>
                  </a:moveTo>
                  <a:lnTo>
                    <a:pt x="2828925" y="529971"/>
                  </a:lnTo>
                  <a:lnTo>
                    <a:pt x="3300349" y="529971"/>
                  </a:lnTo>
                  <a:lnTo>
                    <a:pt x="3300349" y="749553"/>
                  </a:lnTo>
                  <a:lnTo>
                    <a:pt x="0" y="749553"/>
                  </a:lnTo>
                  <a:lnTo>
                    <a:pt x="0" y="3771900"/>
                  </a:lnTo>
                  <a:lnTo>
                    <a:pt x="7543800" y="3771900"/>
                  </a:lnTo>
                  <a:lnTo>
                    <a:pt x="7543800" y="749553"/>
                  </a:lnTo>
                  <a:lnTo>
                    <a:pt x="4243323" y="749553"/>
                  </a:lnTo>
                  <a:lnTo>
                    <a:pt x="4243323" y="529971"/>
                  </a:lnTo>
                  <a:lnTo>
                    <a:pt x="4714875" y="529971"/>
                  </a:lnTo>
                  <a:lnTo>
                    <a:pt x="3771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30" name="object 22"/>
            <p:cNvSpPr/>
            <p:nvPr/>
          </p:nvSpPr>
          <p:spPr>
            <a:xfrm>
              <a:off x="8991600" y="4991099"/>
              <a:ext cx="7543800" cy="3771900"/>
            </a:xfrm>
            <a:custGeom>
              <a:avLst/>
              <a:gdLst/>
              <a:ahLst/>
              <a:cxnLst/>
              <a:rect l="l" t="t" r="r" b="b"/>
              <a:pathLst>
                <a:path w="7543800" h="3771900">
                  <a:moveTo>
                    <a:pt x="0" y="749553"/>
                  </a:moveTo>
                  <a:lnTo>
                    <a:pt x="3300349" y="749553"/>
                  </a:lnTo>
                  <a:lnTo>
                    <a:pt x="3300349" y="529971"/>
                  </a:lnTo>
                  <a:lnTo>
                    <a:pt x="2828925" y="529971"/>
                  </a:lnTo>
                  <a:lnTo>
                    <a:pt x="3771900" y="0"/>
                  </a:lnTo>
                  <a:lnTo>
                    <a:pt x="4714875" y="529971"/>
                  </a:lnTo>
                  <a:lnTo>
                    <a:pt x="4243323" y="529971"/>
                  </a:lnTo>
                  <a:lnTo>
                    <a:pt x="4243323" y="749553"/>
                  </a:lnTo>
                  <a:lnTo>
                    <a:pt x="7543800" y="749553"/>
                  </a:lnTo>
                  <a:lnTo>
                    <a:pt x="7543800" y="3771900"/>
                  </a:lnTo>
                  <a:lnTo>
                    <a:pt x="0" y="3771900"/>
                  </a:lnTo>
                  <a:lnTo>
                    <a:pt x="0" y="749553"/>
                  </a:lnTo>
                  <a:close/>
                </a:path>
              </a:pathLst>
            </a:custGeom>
            <a:ln w="9525">
              <a:solidFill>
                <a:srgbClr val="9A8ECE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799713" y="4107688"/>
            <a:ext cx="502869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9370" algn="ctr">
              <a:spcBef>
                <a:spcPts val="67"/>
              </a:spcBef>
            </a:pPr>
            <a:r>
              <a:rPr lang="ru-RU" sz="1700" b="1" spc="7" dirty="0">
                <a:solidFill>
                  <a:srgbClr val="002060"/>
                </a:solidFill>
                <a:latin typeface="Tahoma"/>
                <a:cs typeface="Tahoma"/>
              </a:rPr>
              <a:t>Допуск</a:t>
            </a:r>
            <a:r>
              <a:rPr lang="ru-RU" sz="1700" b="1" spc="-23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lang="ru-RU" sz="1700" b="1" spc="-107" dirty="0">
                <a:solidFill>
                  <a:srgbClr val="002060"/>
                </a:solidFill>
                <a:latin typeface="Tahoma"/>
                <a:cs typeface="Tahoma"/>
              </a:rPr>
              <a:t>к</a:t>
            </a:r>
            <a:r>
              <a:rPr lang="ru-RU" sz="1700" b="1" spc="-23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lang="ru-RU" sz="1700" b="1" spc="-90" dirty="0">
                <a:solidFill>
                  <a:srgbClr val="002060"/>
                </a:solidFill>
                <a:latin typeface="Tahoma"/>
                <a:cs typeface="Tahoma"/>
              </a:rPr>
              <a:t>ГИА:</a:t>
            </a:r>
            <a:endParaRPr lang="ru-RU" sz="170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63" dirty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-50" dirty="0">
                <a:solidFill>
                  <a:srgbClr val="002060"/>
                </a:solidFill>
                <a:latin typeface="Verdana"/>
                <a:cs typeface="Verdana"/>
              </a:rPr>
              <a:t>ет</a:t>
            </a:r>
            <a:r>
              <a:rPr lang="ru-RU" sz="1700" spc="-11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37" dirty="0">
                <a:solidFill>
                  <a:srgbClr val="002060"/>
                </a:solidFill>
                <a:latin typeface="Verdana"/>
                <a:cs typeface="Verdana"/>
              </a:rPr>
              <a:t>ак</a:t>
            </a:r>
            <a:r>
              <a:rPr lang="ru-RU" sz="1700" spc="40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110" dirty="0">
                <a:solidFill>
                  <a:srgbClr val="002060"/>
                </a:solidFill>
                <a:latin typeface="Verdana"/>
                <a:cs typeface="Verdana"/>
              </a:rPr>
              <a:t>де</a:t>
            </a:r>
            <a:r>
              <a:rPr lang="ru-RU" sz="1700" spc="130" dirty="0">
                <a:solidFill>
                  <a:srgbClr val="002060"/>
                </a:solidFill>
                <a:latin typeface="Verdana"/>
                <a:cs typeface="Verdana"/>
              </a:rPr>
              <a:t>м</a:t>
            </a:r>
            <a:r>
              <a:rPr lang="ru-RU" sz="1700" spc="-70" dirty="0">
                <a:solidFill>
                  <a:srgbClr val="002060"/>
                </a:solidFill>
                <a:latin typeface="Verdana"/>
                <a:cs typeface="Verdana"/>
              </a:rPr>
              <a:t>ич</a:t>
            </a:r>
            <a:r>
              <a:rPr lang="ru-RU" sz="1700" spc="-60" dirty="0">
                <a:solidFill>
                  <a:srgbClr val="002060"/>
                </a:solidFill>
                <a:latin typeface="Verdana"/>
                <a:cs typeface="Verdana"/>
              </a:rPr>
              <a:t>е</a:t>
            </a:r>
            <a:r>
              <a:rPr lang="ru-RU" sz="1700" spc="17" dirty="0">
                <a:solidFill>
                  <a:srgbClr val="002060"/>
                </a:solidFill>
                <a:latin typeface="Verdana"/>
                <a:cs typeface="Verdana"/>
              </a:rPr>
              <a:t>ской</a:t>
            </a:r>
            <a:r>
              <a:rPr lang="ru-RU" sz="17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з</a:t>
            </a:r>
            <a:r>
              <a:rPr lang="ru-RU" sz="1700" spc="-13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20" dirty="0">
                <a:solidFill>
                  <a:srgbClr val="002060"/>
                </a:solidFill>
                <a:latin typeface="Verdana"/>
                <a:cs typeface="Verdana"/>
              </a:rPr>
              <a:t>до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л</a:t>
            </a:r>
            <a:r>
              <a:rPr lang="ru-RU" sz="1700" spc="17" dirty="0">
                <a:solidFill>
                  <a:srgbClr val="002060"/>
                </a:solidFill>
                <a:latin typeface="Verdana"/>
                <a:cs typeface="Verdana"/>
              </a:rPr>
              <a:t>же</a:t>
            </a:r>
            <a:r>
              <a:rPr lang="ru-RU" sz="1700" spc="-63" dirty="0">
                <a:solidFill>
                  <a:srgbClr val="002060"/>
                </a:solidFill>
                <a:latin typeface="Verdana"/>
                <a:cs typeface="Verdana"/>
              </a:rPr>
              <a:t>нн</a:t>
            </a:r>
            <a:r>
              <a:rPr lang="ru-RU" sz="1700" spc="23" dirty="0">
                <a:solidFill>
                  <a:srgbClr val="002060"/>
                </a:solidFill>
                <a:latin typeface="Verdana"/>
                <a:cs typeface="Verdana"/>
              </a:rPr>
              <a:t>ост</a:t>
            </a:r>
            <a:r>
              <a:rPr lang="ru-RU" sz="1700" spc="-40" dirty="0">
                <a:solidFill>
                  <a:srgbClr val="002060"/>
                </a:solidFill>
                <a:latin typeface="Verdana"/>
                <a:cs typeface="Verdana"/>
              </a:rPr>
              <a:t>и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40" dirty="0">
                <a:solidFill>
                  <a:srgbClr val="002060"/>
                </a:solidFill>
                <a:latin typeface="Verdana"/>
                <a:cs typeface="Verdana"/>
              </a:rPr>
              <a:t>уче</a:t>
            </a:r>
            <a:r>
              <a:rPr lang="ru-RU" sz="1700" spc="-37" dirty="0">
                <a:solidFill>
                  <a:srgbClr val="002060"/>
                </a:solidFill>
                <a:latin typeface="Verdana"/>
                <a:cs typeface="Verdana"/>
              </a:rPr>
              <a:t>б</a:t>
            </a:r>
            <a:r>
              <a:rPr lang="ru-RU" sz="1700" spc="-107" dirty="0">
                <a:solidFill>
                  <a:srgbClr val="002060"/>
                </a:solidFill>
                <a:latin typeface="Verdana"/>
                <a:cs typeface="Verdana"/>
              </a:rPr>
              <a:t>ны</a:t>
            </a:r>
            <a:r>
              <a:rPr lang="ru-RU" sz="1700" spc="-93" dirty="0">
                <a:solidFill>
                  <a:srgbClr val="002060"/>
                </a:solidFill>
                <a:latin typeface="Verdana"/>
                <a:cs typeface="Verdana"/>
              </a:rPr>
              <a:t>й</a:t>
            </a:r>
            <a:r>
              <a:rPr lang="ru-RU" sz="17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пл</a:t>
            </a:r>
            <a:r>
              <a:rPr lang="ru-RU" sz="1700" spc="-10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63" dirty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-136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60" dirty="0">
                <a:solidFill>
                  <a:srgbClr val="002060"/>
                </a:solidFill>
                <a:latin typeface="Verdana"/>
                <a:cs typeface="Verdana"/>
              </a:rPr>
              <a:t>вы</a:t>
            </a:r>
            <a:r>
              <a:rPr lang="ru-RU" sz="1700" spc="-143" dirty="0">
                <a:solidFill>
                  <a:srgbClr val="002060"/>
                </a:solidFill>
                <a:latin typeface="Verdana"/>
                <a:cs typeface="Verdana"/>
              </a:rPr>
              <a:t>п</a:t>
            </a:r>
            <a:r>
              <a:rPr lang="ru-RU" sz="1700" spc="-30" dirty="0">
                <a:solidFill>
                  <a:srgbClr val="002060"/>
                </a:solidFill>
                <a:latin typeface="Verdana"/>
                <a:cs typeface="Verdana"/>
              </a:rPr>
              <a:t>олн</a:t>
            </a:r>
            <a:r>
              <a:rPr lang="ru-RU" sz="1700" spc="10" dirty="0">
                <a:solidFill>
                  <a:srgbClr val="002060"/>
                </a:solidFill>
                <a:latin typeface="Verdana"/>
                <a:cs typeface="Verdana"/>
              </a:rPr>
              <a:t>ен</a:t>
            </a:r>
            <a:r>
              <a:rPr lang="ru-RU" sz="17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203" dirty="0">
                <a:solidFill>
                  <a:srgbClr val="002060"/>
                </a:solidFill>
                <a:latin typeface="Verdana"/>
                <a:cs typeface="Verdana"/>
              </a:rPr>
              <a:t>в</a:t>
            </a:r>
            <a:r>
              <a:rPr lang="ru-RU" sz="1700" spc="-11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43" dirty="0">
                <a:solidFill>
                  <a:srgbClr val="002060"/>
                </a:solidFill>
                <a:latin typeface="Verdana"/>
                <a:cs typeface="Verdana"/>
              </a:rPr>
              <a:t>пол</a:t>
            </a:r>
            <a:r>
              <a:rPr lang="ru-RU" sz="1700" spc="-37" dirty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183" dirty="0">
                <a:solidFill>
                  <a:srgbClr val="002060"/>
                </a:solidFill>
                <a:latin typeface="Verdana"/>
                <a:cs typeface="Verdana"/>
              </a:rPr>
              <a:t>ом</a:t>
            </a:r>
            <a:r>
              <a:rPr lang="ru-RU" sz="1700" spc="-12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13" dirty="0">
                <a:solidFill>
                  <a:srgbClr val="002060"/>
                </a:solidFill>
                <a:latin typeface="Verdana"/>
                <a:cs typeface="Verdana"/>
              </a:rPr>
              <a:t>объ</a:t>
            </a:r>
            <a:r>
              <a:rPr lang="ru-RU" sz="1700" spc="17" dirty="0">
                <a:solidFill>
                  <a:srgbClr val="002060"/>
                </a:solidFill>
                <a:latin typeface="Verdana"/>
                <a:cs typeface="Verdana"/>
              </a:rPr>
              <a:t>ё</a:t>
            </a:r>
            <a:r>
              <a:rPr lang="ru-RU" sz="1700" spc="190" dirty="0">
                <a:solidFill>
                  <a:srgbClr val="002060"/>
                </a:solidFill>
                <a:latin typeface="Verdana"/>
                <a:cs typeface="Verdana"/>
              </a:rPr>
              <a:t>ме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  <a:p>
            <a:pPr marL="237079" marR="832315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з</a:t>
            </a:r>
            <a:r>
              <a:rPr lang="ru-RU" sz="1700" spc="-10" dirty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76" dirty="0">
                <a:solidFill>
                  <a:srgbClr val="002060"/>
                </a:solidFill>
                <a:latin typeface="Verdana"/>
                <a:cs typeface="Verdana"/>
              </a:rPr>
              <a:t>ч</a:t>
            </a:r>
            <a:r>
              <a:rPr lang="ru-RU" sz="1700" spc="-73" dirty="0">
                <a:solidFill>
                  <a:srgbClr val="002060"/>
                </a:solidFill>
                <a:latin typeface="Verdana"/>
                <a:cs typeface="Verdana"/>
              </a:rPr>
              <a:t>ё</a:t>
            </a:r>
            <a:r>
              <a:rPr lang="ru-RU" sz="1700" spc="-183" dirty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lang="ru-RU" sz="1700" spc="-130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за</a:t>
            </a:r>
            <a:r>
              <a:rPr lang="ru-RU" sz="1700" spc="-12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30" dirty="0">
                <a:solidFill>
                  <a:srgbClr val="002060"/>
                </a:solidFill>
                <a:latin typeface="Verdana"/>
                <a:cs typeface="Verdana"/>
              </a:rPr>
              <a:t>и</a:t>
            </a:r>
            <a:r>
              <a:rPr lang="ru-RU" sz="1700" spc="-97" dirty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lang="ru-RU" sz="1700" spc="-57" dirty="0">
                <a:solidFill>
                  <a:srgbClr val="002060"/>
                </a:solidFill>
                <a:latin typeface="Verdana"/>
                <a:cs typeface="Verdana"/>
              </a:rPr>
              <a:t>огов</a:t>
            </a:r>
            <a:r>
              <a:rPr lang="ru-RU" sz="1700" spc="80" dirty="0">
                <a:solidFill>
                  <a:srgbClr val="002060"/>
                </a:solidFill>
                <a:latin typeface="Verdana"/>
                <a:cs typeface="Verdana"/>
              </a:rPr>
              <a:t>ое</a:t>
            </a:r>
            <a:r>
              <a:rPr lang="ru-RU" sz="1700" spc="-11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107" dirty="0" smtClean="0">
                <a:solidFill>
                  <a:srgbClr val="002060"/>
                </a:solidFill>
                <a:latin typeface="Verdana"/>
                <a:cs typeface="Verdana"/>
              </a:rPr>
              <a:t>собе</a:t>
            </a:r>
            <a:r>
              <a:rPr lang="ru-RU" sz="1700" spc="20" dirty="0" smtClean="0">
                <a:solidFill>
                  <a:srgbClr val="002060"/>
                </a:solidFill>
                <a:latin typeface="Verdana"/>
                <a:cs typeface="Verdana"/>
              </a:rPr>
              <a:t>седо</a:t>
            </a:r>
            <a:r>
              <a:rPr lang="ru-RU" sz="1700" spc="23" dirty="0" smtClean="0">
                <a:solidFill>
                  <a:srgbClr val="002060"/>
                </a:solidFill>
                <a:latin typeface="Verdana"/>
                <a:cs typeface="Verdana"/>
              </a:rPr>
              <a:t>в</a:t>
            </a:r>
            <a:r>
              <a:rPr lang="ru-RU" sz="1700" spc="130" dirty="0" smtClean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63" dirty="0" smtClean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13" dirty="0" smtClean="0">
                <a:solidFill>
                  <a:srgbClr val="002060"/>
                </a:solidFill>
                <a:latin typeface="Verdana"/>
                <a:cs typeface="Verdana"/>
              </a:rPr>
              <a:t>ие  </a:t>
            </a:r>
            <a:r>
              <a:rPr lang="ru-RU" sz="1700" spc="7" dirty="0">
                <a:solidFill>
                  <a:srgbClr val="002060"/>
                </a:solidFill>
                <a:latin typeface="Verdana"/>
                <a:cs typeface="Verdana"/>
              </a:rPr>
              <a:t>по</a:t>
            </a:r>
            <a:r>
              <a:rPr lang="ru-RU" sz="1700" spc="-12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60" dirty="0">
                <a:solidFill>
                  <a:srgbClr val="002060"/>
                </a:solidFill>
                <a:latin typeface="Verdana"/>
                <a:cs typeface="Verdana"/>
              </a:rPr>
              <a:t>русскому</a:t>
            </a:r>
            <a:r>
              <a:rPr lang="ru-RU" sz="1700" spc="-11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69" dirty="0">
                <a:solidFill>
                  <a:srgbClr val="002060"/>
                </a:solidFill>
                <a:latin typeface="Verdana"/>
                <a:cs typeface="Verdana"/>
              </a:rPr>
              <a:t>языку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009132" y="4031454"/>
            <a:ext cx="502869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9370" algn="ctr">
              <a:spcBef>
                <a:spcPts val="67"/>
              </a:spcBef>
            </a:pPr>
            <a:r>
              <a:rPr lang="ru-RU" sz="1700" b="1" spc="7" dirty="0">
                <a:solidFill>
                  <a:srgbClr val="002060"/>
                </a:solidFill>
                <a:latin typeface="Tahoma"/>
                <a:cs typeface="Tahoma"/>
              </a:rPr>
              <a:t>Допуск</a:t>
            </a:r>
            <a:r>
              <a:rPr lang="ru-RU" sz="1700" b="1" spc="-23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lang="ru-RU" sz="1700" b="1" spc="-107" dirty="0">
                <a:solidFill>
                  <a:srgbClr val="002060"/>
                </a:solidFill>
                <a:latin typeface="Tahoma"/>
                <a:cs typeface="Tahoma"/>
              </a:rPr>
              <a:t>к</a:t>
            </a:r>
            <a:r>
              <a:rPr lang="ru-RU" sz="1700" b="1" spc="-23" dirty="0">
                <a:solidFill>
                  <a:srgbClr val="002060"/>
                </a:solidFill>
                <a:latin typeface="Tahoma"/>
                <a:cs typeface="Tahoma"/>
              </a:rPr>
              <a:t> </a:t>
            </a:r>
            <a:r>
              <a:rPr lang="ru-RU" sz="1700" b="1" spc="-90" dirty="0">
                <a:solidFill>
                  <a:srgbClr val="002060"/>
                </a:solidFill>
                <a:latin typeface="Tahoma"/>
                <a:cs typeface="Tahoma"/>
              </a:rPr>
              <a:t>ГИА:</a:t>
            </a:r>
            <a:endParaRPr lang="ru-RU" sz="1700" dirty="0">
              <a:solidFill>
                <a:srgbClr val="002060"/>
              </a:solidFill>
              <a:latin typeface="Tahoma"/>
              <a:cs typeface="Tahom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63" dirty="0" smtClean="0">
                <a:solidFill>
                  <a:srgbClr val="002060"/>
                </a:solidFill>
                <a:latin typeface="Verdana"/>
                <a:cs typeface="Verdana"/>
              </a:rPr>
              <a:t>получение на промежуточной аттестации отметок не ниже удовлетворительных 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  <a:p>
            <a:pPr marL="237079" marR="832315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lang="ru-RU" sz="1700" spc="-17" dirty="0" smtClean="0">
                <a:solidFill>
                  <a:srgbClr val="002060"/>
                </a:solidFill>
                <a:latin typeface="Verdana"/>
                <a:cs typeface="Verdana"/>
              </a:rPr>
              <a:t>з</a:t>
            </a:r>
            <a:r>
              <a:rPr lang="ru-RU" sz="1700" spc="-10" dirty="0" smtClean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76" dirty="0" smtClean="0">
                <a:solidFill>
                  <a:srgbClr val="002060"/>
                </a:solidFill>
                <a:latin typeface="Verdana"/>
                <a:cs typeface="Verdana"/>
              </a:rPr>
              <a:t>ч</a:t>
            </a:r>
            <a:r>
              <a:rPr lang="ru-RU" sz="1700" spc="-73" dirty="0" smtClean="0">
                <a:solidFill>
                  <a:srgbClr val="002060"/>
                </a:solidFill>
                <a:latin typeface="Verdana"/>
                <a:cs typeface="Verdana"/>
              </a:rPr>
              <a:t>ё</a:t>
            </a:r>
            <a:r>
              <a:rPr lang="ru-RU" sz="1700" spc="-183" dirty="0" smtClean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lang="ru-RU" sz="1700" spc="-130" dirty="0" smtClean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7" dirty="0">
                <a:solidFill>
                  <a:srgbClr val="002060"/>
                </a:solidFill>
                <a:latin typeface="Verdana"/>
                <a:cs typeface="Verdana"/>
              </a:rPr>
              <a:t>за</a:t>
            </a:r>
            <a:r>
              <a:rPr lang="ru-RU" sz="1700" spc="-12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30" dirty="0">
                <a:solidFill>
                  <a:srgbClr val="002060"/>
                </a:solidFill>
                <a:latin typeface="Verdana"/>
                <a:cs typeface="Verdana"/>
              </a:rPr>
              <a:t>и</a:t>
            </a:r>
            <a:r>
              <a:rPr lang="ru-RU" sz="1700" spc="-97" dirty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lang="ru-RU" sz="1700" spc="-57" dirty="0">
                <a:solidFill>
                  <a:srgbClr val="002060"/>
                </a:solidFill>
                <a:latin typeface="Verdana"/>
                <a:cs typeface="Verdana"/>
              </a:rPr>
              <a:t>огов</a:t>
            </a:r>
            <a:r>
              <a:rPr lang="ru-RU" sz="1700" spc="80" dirty="0">
                <a:solidFill>
                  <a:srgbClr val="002060"/>
                </a:solidFill>
                <a:latin typeface="Verdana"/>
                <a:cs typeface="Verdana"/>
              </a:rPr>
              <a:t>ое</a:t>
            </a:r>
            <a:r>
              <a:rPr lang="ru-RU" sz="1700" spc="-11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107" dirty="0" smtClean="0">
                <a:solidFill>
                  <a:srgbClr val="002060"/>
                </a:solidFill>
                <a:latin typeface="Verdana"/>
                <a:cs typeface="Verdana"/>
              </a:rPr>
              <a:t>собе</a:t>
            </a:r>
            <a:r>
              <a:rPr lang="ru-RU" sz="1700" spc="20" dirty="0" smtClean="0">
                <a:solidFill>
                  <a:srgbClr val="002060"/>
                </a:solidFill>
                <a:latin typeface="Verdana"/>
                <a:cs typeface="Verdana"/>
              </a:rPr>
              <a:t>седо</a:t>
            </a:r>
            <a:r>
              <a:rPr lang="ru-RU" sz="1700" spc="23" dirty="0" smtClean="0">
                <a:solidFill>
                  <a:srgbClr val="002060"/>
                </a:solidFill>
                <a:latin typeface="Verdana"/>
                <a:cs typeface="Verdana"/>
              </a:rPr>
              <a:t>в</a:t>
            </a:r>
            <a:r>
              <a:rPr lang="ru-RU" sz="1700" spc="130" dirty="0" smtClean="0">
                <a:solidFill>
                  <a:srgbClr val="002060"/>
                </a:solidFill>
                <a:latin typeface="Verdana"/>
                <a:cs typeface="Verdana"/>
              </a:rPr>
              <a:t>а</a:t>
            </a:r>
            <a:r>
              <a:rPr lang="ru-RU" sz="1700" spc="-63" dirty="0" smtClean="0">
                <a:solidFill>
                  <a:srgbClr val="002060"/>
                </a:solidFill>
                <a:latin typeface="Verdana"/>
                <a:cs typeface="Verdana"/>
              </a:rPr>
              <a:t>н</a:t>
            </a:r>
            <a:r>
              <a:rPr lang="ru-RU" sz="1700" spc="13" dirty="0" smtClean="0">
                <a:solidFill>
                  <a:srgbClr val="002060"/>
                </a:solidFill>
                <a:latin typeface="Verdana"/>
                <a:cs typeface="Verdana"/>
              </a:rPr>
              <a:t>ие  </a:t>
            </a:r>
            <a:r>
              <a:rPr lang="ru-RU" sz="1700" spc="7" dirty="0">
                <a:solidFill>
                  <a:srgbClr val="002060"/>
                </a:solidFill>
                <a:latin typeface="Verdana"/>
                <a:cs typeface="Verdana"/>
              </a:rPr>
              <a:t>по</a:t>
            </a:r>
            <a:r>
              <a:rPr lang="ru-RU" sz="1700" spc="-127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60" dirty="0">
                <a:solidFill>
                  <a:srgbClr val="002060"/>
                </a:solidFill>
                <a:latin typeface="Verdana"/>
                <a:cs typeface="Verdana"/>
              </a:rPr>
              <a:t>русскому</a:t>
            </a:r>
            <a:r>
              <a:rPr lang="ru-RU" sz="1700" spc="-113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ru-RU" sz="1700" spc="-169" dirty="0">
                <a:solidFill>
                  <a:srgbClr val="002060"/>
                </a:solidFill>
                <a:latin typeface="Verdana"/>
                <a:cs typeface="Verdana"/>
              </a:rPr>
              <a:t>языку</a:t>
            </a:r>
            <a:endParaRPr lang="ru-RU" sz="17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7598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98999" y="112461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Формы проведения ГИА и участники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31" name="object 3"/>
          <p:cNvSpPr/>
          <p:nvPr/>
        </p:nvSpPr>
        <p:spPr>
          <a:xfrm>
            <a:off x="828549" y="1541780"/>
            <a:ext cx="3937423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2" name="object 2"/>
          <p:cNvSpPr/>
          <p:nvPr/>
        </p:nvSpPr>
        <p:spPr>
          <a:xfrm>
            <a:off x="762507" y="1593596"/>
            <a:ext cx="0" cy="494453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3" name="object 9"/>
          <p:cNvSpPr txBox="1"/>
          <p:nvPr/>
        </p:nvSpPr>
        <p:spPr>
          <a:xfrm>
            <a:off x="966893" y="1674875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-207" dirty="0">
                <a:solidFill>
                  <a:srgbClr val="003876"/>
                </a:solidFill>
                <a:latin typeface="Tahoma"/>
                <a:cs typeface="Tahoma"/>
              </a:rPr>
              <a:t>Было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34" name="object 3"/>
          <p:cNvSpPr/>
          <p:nvPr/>
        </p:nvSpPr>
        <p:spPr>
          <a:xfrm>
            <a:off x="6532663" y="1589605"/>
            <a:ext cx="3937423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5" name="object 2"/>
          <p:cNvSpPr/>
          <p:nvPr/>
        </p:nvSpPr>
        <p:spPr>
          <a:xfrm>
            <a:off x="6532663" y="1668301"/>
            <a:ext cx="0" cy="494453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9"/>
          <p:cNvSpPr txBox="1"/>
          <p:nvPr/>
        </p:nvSpPr>
        <p:spPr>
          <a:xfrm>
            <a:off x="6816381" y="1702862"/>
            <a:ext cx="1239048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Стало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38" name="object 17"/>
          <p:cNvSpPr txBox="1"/>
          <p:nvPr/>
        </p:nvSpPr>
        <p:spPr>
          <a:xfrm>
            <a:off x="1219200" y="3212592"/>
            <a:ext cx="3172817" cy="441211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152400" rIns="0" bIns="0" rtlCol="0">
            <a:spAutoFit/>
          </a:bodyPr>
          <a:lstStyle/>
          <a:p>
            <a:pPr algn="ctr">
              <a:spcBef>
                <a:spcPts val="1200"/>
              </a:spcBef>
            </a:pPr>
            <a:endParaRPr sz="1867" dirty="0">
              <a:latin typeface="Verdana"/>
              <a:cs typeface="Verdana"/>
            </a:endParaRPr>
          </a:p>
        </p:txBody>
      </p:sp>
      <p:sp>
        <p:nvSpPr>
          <p:cNvPr id="40" name="object 18"/>
          <p:cNvSpPr txBox="1"/>
          <p:nvPr/>
        </p:nvSpPr>
        <p:spPr>
          <a:xfrm>
            <a:off x="1219200" y="5003800"/>
            <a:ext cx="3189514" cy="888042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25823" rIns="0" bIns="0" rtlCol="0">
            <a:spAutoFit/>
          </a:bodyPr>
          <a:lstStyle/>
          <a:p>
            <a:pPr algn="ctr">
              <a:spcBef>
                <a:spcPts val="203"/>
              </a:spcBef>
            </a:pPr>
            <a:r>
              <a:rPr sz="1867" spc="207" dirty="0">
                <a:solidFill>
                  <a:srgbClr val="FF0000"/>
                </a:solidFill>
                <a:latin typeface="Verdana"/>
                <a:cs typeface="Verdana"/>
              </a:rPr>
              <a:t>с</a:t>
            </a:r>
            <a:r>
              <a:rPr sz="1867" spc="-157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67" spc="-3" dirty="0">
                <a:solidFill>
                  <a:srgbClr val="FF0000"/>
                </a:solidFill>
                <a:latin typeface="Verdana"/>
                <a:cs typeface="Verdana"/>
              </a:rPr>
              <a:t>использованием</a:t>
            </a:r>
            <a:endParaRPr sz="1867" dirty="0">
              <a:latin typeface="Verdana"/>
              <a:cs typeface="Verdana"/>
            </a:endParaRPr>
          </a:p>
          <a:p>
            <a:pPr marL="134203" marR="129546" algn="ctr"/>
            <a:r>
              <a:rPr sz="1867" spc="-76" dirty="0">
                <a:solidFill>
                  <a:srgbClr val="FF0000"/>
                </a:solidFill>
                <a:latin typeface="Verdana"/>
                <a:cs typeface="Verdana"/>
              </a:rPr>
              <a:t>текстов,</a:t>
            </a:r>
            <a:r>
              <a:rPr sz="1867" spc="-123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67" spc="13" dirty="0">
                <a:solidFill>
                  <a:srgbClr val="FF0000"/>
                </a:solidFill>
                <a:latin typeface="Verdana"/>
                <a:cs typeface="Verdana"/>
              </a:rPr>
              <a:t>тем,</a:t>
            </a:r>
            <a:r>
              <a:rPr sz="1867" spc="-13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67" spc="-13" dirty="0">
                <a:solidFill>
                  <a:srgbClr val="FF0000"/>
                </a:solidFill>
                <a:latin typeface="Verdana"/>
                <a:cs typeface="Verdana"/>
              </a:rPr>
              <a:t>задани</a:t>
            </a:r>
            <a:r>
              <a:rPr sz="1867" spc="-10" dirty="0">
                <a:solidFill>
                  <a:srgbClr val="FF0000"/>
                </a:solidFill>
                <a:latin typeface="Verdana"/>
                <a:cs typeface="Verdana"/>
              </a:rPr>
              <a:t>й</a:t>
            </a:r>
            <a:r>
              <a:rPr sz="1867" spc="-160" dirty="0">
                <a:solidFill>
                  <a:srgbClr val="FF0000"/>
                </a:solidFill>
                <a:latin typeface="Verdana"/>
                <a:cs typeface="Verdana"/>
              </a:rPr>
              <a:t>,  </a:t>
            </a:r>
            <a:r>
              <a:rPr sz="1867" spc="-50" dirty="0">
                <a:solidFill>
                  <a:srgbClr val="FF0000"/>
                </a:solidFill>
                <a:latin typeface="Verdana"/>
                <a:cs typeface="Verdana"/>
              </a:rPr>
              <a:t>билетов</a:t>
            </a:r>
            <a:endParaRPr sz="1867" dirty="0">
              <a:latin typeface="Verdana"/>
              <a:cs typeface="Verdana"/>
            </a:endParaRPr>
          </a:p>
        </p:txBody>
      </p:sp>
      <p:sp>
        <p:nvSpPr>
          <p:cNvPr id="43" name="Выноска со стрелкой вниз 42"/>
          <p:cNvSpPr/>
          <p:nvPr/>
        </p:nvSpPr>
        <p:spPr>
          <a:xfrm>
            <a:off x="1219199" y="4020909"/>
            <a:ext cx="3189515" cy="950686"/>
          </a:xfrm>
          <a:prstGeom prst="downArrowCallout">
            <a:avLst/>
          </a:prstGeom>
          <a:solidFill>
            <a:srgbClr val="CACCDB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Выноска со стрелкой вниз 43"/>
          <p:cNvSpPr/>
          <p:nvPr/>
        </p:nvSpPr>
        <p:spPr>
          <a:xfrm>
            <a:off x="1202502" y="2246434"/>
            <a:ext cx="3189515" cy="950686"/>
          </a:xfrm>
          <a:prstGeom prst="downArrowCallout">
            <a:avLst/>
          </a:prstGeom>
          <a:solidFill>
            <a:srgbClr val="CACCDB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object 9"/>
          <p:cNvSpPr txBox="1"/>
          <p:nvPr/>
        </p:nvSpPr>
        <p:spPr>
          <a:xfrm>
            <a:off x="2455116" y="2326429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ОГЭ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47" name="object 9"/>
          <p:cNvSpPr txBox="1"/>
          <p:nvPr/>
        </p:nvSpPr>
        <p:spPr>
          <a:xfrm>
            <a:off x="2335166" y="3176364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КИМ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48" name="object 9"/>
          <p:cNvSpPr txBox="1"/>
          <p:nvPr/>
        </p:nvSpPr>
        <p:spPr>
          <a:xfrm>
            <a:off x="2455116" y="4085432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ГВЭ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49" name="Выноска со стрелкой вниз 48"/>
          <p:cNvSpPr/>
          <p:nvPr/>
        </p:nvSpPr>
        <p:spPr>
          <a:xfrm>
            <a:off x="6816381" y="2232653"/>
            <a:ext cx="3189515" cy="950686"/>
          </a:xfrm>
          <a:prstGeom prst="downArrowCallout">
            <a:avLst/>
          </a:prstGeom>
          <a:solidFill>
            <a:srgbClr val="CACCDB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object 17"/>
          <p:cNvSpPr txBox="1"/>
          <p:nvPr/>
        </p:nvSpPr>
        <p:spPr>
          <a:xfrm>
            <a:off x="6830389" y="3209674"/>
            <a:ext cx="3172817" cy="441211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152400" rIns="0" bIns="0" rtlCol="0">
            <a:spAutoFit/>
          </a:bodyPr>
          <a:lstStyle/>
          <a:p>
            <a:pPr algn="ctr">
              <a:spcBef>
                <a:spcPts val="1200"/>
              </a:spcBef>
            </a:pPr>
            <a:endParaRPr sz="1867" dirty="0">
              <a:latin typeface="Verdana"/>
              <a:cs typeface="Verdana"/>
            </a:endParaRPr>
          </a:p>
        </p:txBody>
      </p:sp>
      <p:sp>
        <p:nvSpPr>
          <p:cNvPr id="51" name="Выноска со стрелкой вниз 50"/>
          <p:cNvSpPr/>
          <p:nvPr/>
        </p:nvSpPr>
        <p:spPr>
          <a:xfrm>
            <a:off x="6830389" y="4023746"/>
            <a:ext cx="3189515" cy="950686"/>
          </a:xfrm>
          <a:prstGeom prst="downArrowCallout">
            <a:avLst/>
          </a:prstGeom>
          <a:solidFill>
            <a:srgbClr val="CACCDB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object 9"/>
          <p:cNvSpPr txBox="1"/>
          <p:nvPr/>
        </p:nvSpPr>
        <p:spPr>
          <a:xfrm>
            <a:off x="8055429" y="2323414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ОГЭ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54" name="object 9"/>
          <p:cNvSpPr txBox="1"/>
          <p:nvPr/>
        </p:nvSpPr>
        <p:spPr>
          <a:xfrm>
            <a:off x="8055429" y="3212390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КИМ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55" name="object 9"/>
          <p:cNvSpPr txBox="1"/>
          <p:nvPr/>
        </p:nvSpPr>
        <p:spPr>
          <a:xfrm>
            <a:off x="8155790" y="4085432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ahoma"/>
                <a:cs typeface="Tahoma"/>
              </a:rPr>
              <a:t>ГВЭ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56" name="object 17"/>
          <p:cNvSpPr txBox="1"/>
          <p:nvPr/>
        </p:nvSpPr>
        <p:spPr>
          <a:xfrm>
            <a:off x="6830389" y="5118635"/>
            <a:ext cx="3172817" cy="441211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152400" rIns="0" bIns="0" rtlCol="0">
            <a:spAutoFit/>
          </a:bodyPr>
          <a:lstStyle/>
          <a:p>
            <a:pPr algn="ctr">
              <a:spcBef>
                <a:spcPts val="1200"/>
              </a:spcBef>
            </a:pPr>
            <a:endParaRPr sz="1867" dirty="0">
              <a:latin typeface="Verdana"/>
              <a:cs typeface="Verdana"/>
            </a:endParaRPr>
          </a:p>
        </p:txBody>
      </p:sp>
      <p:sp>
        <p:nvSpPr>
          <p:cNvPr id="57" name="object 9"/>
          <p:cNvSpPr txBox="1"/>
          <p:nvPr/>
        </p:nvSpPr>
        <p:spPr>
          <a:xfrm>
            <a:off x="8055429" y="5118635"/>
            <a:ext cx="957580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933" b="1" spc="-207" dirty="0" smtClean="0">
                <a:solidFill>
                  <a:srgbClr val="FF0000"/>
                </a:solidFill>
                <a:latin typeface="Tahoma"/>
                <a:cs typeface="Tahoma"/>
              </a:rPr>
              <a:t>КИМ</a:t>
            </a:r>
            <a:endParaRPr sz="2933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4266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marL="8467">
              <a:spcBef>
                <a:spcPts val="63"/>
              </a:spcBef>
            </a:pPr>
            <a:endParaRPr lang="ru-RU" dirty="0">
              <a:latin typeface="Tahoma"/>
              <a:cs typeface="Tahoma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98999" y="177775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Итоговое собеседование по русскому языку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27" name="object 3"/>
          <p:cNvSpPr/>
          <p:nvPr/>
        </p:nvSpPr>
        <p:spPr>
          <a:xfrm>
            <a:off x="808228" y="1600707"/>
            <a:ext cx="10521103" cy="0"/>
          </a:xfrm>
          <a:custGeom>
            <a:avLst/>
            <a:gdLst/>
            <a:ahLst/>
            <a:cxnLst/>
            <a:rect l="l" t="t" r="r" b="b"/>
            <a:pathLst>
              <a:path w="15781655">
                <a:moveTo>
                  <a:pt x="0" y="0"/>
                </a:moveTo>
                <a:lnTo>
                  <a:pt x="15781146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2"/>
          <p:cNvSpPr/>
          <p:nvPr/>
        </p:nvSpPr>
        <p:spPr>
          <a:xfrm>
            <a:off x="762507" y="1636267"/>
            <a:ext cx="0" cy="713740"/>
          </a:xfrm>
          <a:custGeom>
            <a:avLst/>
            <a:gdLst/>
            <a:ahLst/>
            <a:cxnLst/>
            <a:rect l="l" t="t" r="r" b="b"/>
            <a:pathLst>
              <a:path h="1070610">
                <a:moveTo>
                  <a:pt x="0" y="0"/>
                </a:moveTo>
                <a:lnTo>
                  <a:pt x="0" y="1070355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9"/>
          <p:cNvSpPr txBox="1"/>
          <p:nvPr/>
        </p:nvSpPr>
        <p:spPr>
          <a:xfrm>
            <a:off x="3275632" y="1708644"/>
            <a:ext cx="5640736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algn="ctr">
              <a:spcBef>
                <a:spcPts val="67"/>
              </a:spcBef>
            </a:pPr>
            <a:r>
              <a:rPr lang="ru-RU" sz="2933" b="1" spc="-207" dirty="0" smtClean="0">
                <a:solidFill>
                  <a:srgbClr val="0038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нововведения</a:t>
            </a:r>
            <a:endParaRPr sz="29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8"/>
          <p:cNvSpPr txBox="1"/>
          <p:nvPr/>
        </p:nvSpPr>
        <p:spPr>
          <a:xfrm>
            <a:off x="1219200" y="2463801"/>
            <a:ext cx="2928197" cy="1534074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96520" rIns="0" bIns="0" rtlCol="0">
            <a:spAutoFit/>
          </a:bodyPr>
          <a:lstStyle/>
          <a:p>
            <a:pPr marL="385253" marR="381019" algn="ctr">
              <a:spcBef>
                <a:spcPts val="760"/>
              </a:spcBef>
            </a:pPr>
            <a:r>
              <a:rPr sz="1867" spc="-13" dirty="0">
                <a:solidFill>
                  <a:srgbClr val="003876"/>
                </a:solidFill>
                <a:latin typeface="Verdana"/>
                <a:cs typeface="Verdana"/>
              </a:rPr>
              <a:t>Подача</a:t>
            </a:r>
            <a:r>
              <a:rPr sz="1867" spc="-15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87" dirty="0">
                <a:solidFill>
                  <a:srgbClr val="003876"/>
                </a:solidFill>
                <a:latin typeface="Verdana"/>
                <a:cs typeface="Verdana"/>
              </a:rPr>
              <a:t>заявлений </a:t>
            </a:r>
            <a:r>
              <a:rPr sz="1867" spc="-64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3" dirty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1867" spc="-15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40" dirty="0">
                <a:solidFill>
                  <a:srgbClr val="003876"/>
                </a:solidFill>
                <a:latin typeface="Verdana"/>
                <a:cs typeface="Verdana"/>
              </a:rPr>
              <a:t>решению</a:t>
            </a:r>
            <a:r>
              <a:rPr sz="1867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33" dirty="0">
                <a:solidFill>
                  <a:srgbClr val="003876"/>
                </a:solidFill>
                <a:latin typeface="Verdana"/>
                <a:cs typeface="Verdana"/>
              </a:rPr>
              <a:t>ОИВ </a:t>
            </a:r>
            <a:r>
              <a:rPr sz="1867" spc="-64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50" dirty="0">
                <a:solidFill>
                  <a:srgbClr val="003876"/>
                </a:solidFill>
                <a:latin typeface="Verdana"/>
                <a:cs typeface="Verdana"/>
              </a:rPr>
              <a:t>может</a:t>
            </a:r>
            <a:r>
              <a:rPr sz="1867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136" dirty="0">
                <a:solidFill>
                  <a:srgbClr val="003876"/>
                </a:solidFill>
                <a:latin typeface="Verdana"/>
                <a:cs typeface="Verdana"/>
              </a:rPr>
              <a:t>быть</a:t>
            </a:r>
            <a:endParaRPr sz="1867" dirty="0">
              <a:latin typeface="Verdana"/>
              <a:cs typeface="Verdana"/>
            </a:endParaRPr>
          </a:p>
          <a:p>
            <a:pPr marL="509295" marR="504639" indent="112612"/>
            <a:r>
              <a:rPr sz="1867" spc="-10" dirty="0">
                <a:solidFill>
                  <a:srgbClr val="003876"/>
                </a:solidFill>
                <a:latin typeface="Verdana"/>
                <a:cs typeface="Verdana"/>
              </a:rPr>
              <a:t>организована </a:t>
            </a:r>
            <a:r>
              <a:rPr sz="1867" spc="-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20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867" spc="-16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60" dirty="0">
                <a:solidFill>
                  <a:srgbClr val="003876"/>
                </a:solidFill>
                <a:latin typeface="Verdana"/>
                <a:cs typeface="Verdana"/>
              </a:rPr>
              <a:t>помощью</a:t>
            </a:r>
            <a:r>
              <a:rPr sz="1867" spc="-14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193" dirty="0">
                <a:solidFill>
                  <a:srgbClr val="003876"/>
                </a:solidFill>
                <a:latin typeface="Verdana"/>
                <a:cs typeface="Verdana"/>
              </a:rPr>
              <a:t>ИКТ</a:t>
            </a:r>
            <a:endParaRPr sz="1867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44288" y="2463800"/>
            <a:ext cx="2928197" cy="1823961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99060" rIns="0" bIns="0" rtlCol="0">
            <a:spAutoFit/>
          </a:bodyPr>
          <a:lstStyle/>
          <a:p>
            <a:pPr marL="499558" marR="495325" algn="ctr">
              <a:spcBef>
                <a:spcPts val="780"/>
              </a:spcBef>
            </a:pPr>
            <a:r>
              <a:rPr sz="1867" spc="-83" dirty="0">
                <a:solidFill>
                  <a:srgbClr val="003876"/>
                </a:solidFill>
                <a:latin typeface="Verdana"/>
                <a:cs typeface="Verdana"/>
              </a:rPr>
              <a:t>Заявл</a:t>
            </a:r>
            <a:r>
              <a:rPr sz="1867" spc="-87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1867" spc="-143" dirty="0">
                <a:solidFill>
                  <a:srgbClr val="003876"/>
                </a:solidFill>
                <a:latin typeface="Verdana"/>
                <a:cs typeface="Verdana"/>
              </a:rPr>
              <a:t>ни</a:t>
            </a:r>
            <a:r>
              <a:rPr sz="1867" spc="-133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1867" spc="-11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20" dirty="0">
                <a:solidFill>
                  <a:srgbClr val="003876"/>
                </a:solidFill>
                <a:latin typeface="Verdana"/>
                <a:cs typeface="Verdana"/>
              </a:rPr>
              <a:t>могут  </a:t>
            </a:r>
            <a:r>
              <a:rPr sz="1867" spc="-50" dirty="0">
                <a:solidFill>
                  <a:srgbClr val="003876"/>
                </a:solidFill>
                <a:latin typeface="Verdana"/>
                <a:cs typeface="Verdana"/>
              </a:rPr>
              <a:t>подаваться</a:t>
            </a:r>
            <a:endParaRPr sz="1867" dirty="0">
              <a:latin typeface="Verdana"/>
              <a:cs typeface="Verdana"/>
            </a:endParaRPr>
          </a:p>
          <a:p>
            <a:pPr marL="314552" marR="311166" algn="ctr"/>
            <a:r>
              <a:rPr sz="1867" spc="-50" dirty="0">
                <a:solidFill>
                  <a:srgbClr val="003876"/>
                </a:solidFill>
                <a:latin typeface="Verdana"/>
                <a:cs typeface="Verdana"/>
              </a:rPr>
              <a:t>обу</a:t>
            </a:r>
            <a:r>
              <a:rPr sz="1867" spc="-47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867" spc="97" dirty="0">
                <a:solidFill>
                  <a:srgbClr val="003876"/>
                </a:solidFill>
                <a:latin typeface="Verdana"/>
                <a:cs typeface="Verdana"/>
              </a:rPr>
              <a:t>ающим</a:t>
            </a:r>
            <a:r>
              <a:rPr sz="1867" spc="9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867" spc="-83" dirty="0">
                <a:solidFill>
                  <a:srgbClr val="003876"/>
                </a:solidFill>
                <a:latin typeface="Verdana"/>
                <a:cs typeface="Verdana"/>
              </a:rPr>
              <a:t>ся,</a:t>
            </a:r>
            <a:r>
              <a:rPr sz="1867" spc="-13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4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867" spc="-153" dirty="0">
                <a:solidFill>
                  <a:srgbClr val="003876"/>
                </a:solidFill>
                <a:latin typeface="Verdana"/>
                <a:cs typeface="Verdana"/>
              </a:rPr>
              <a:t>х  </a:t>
            </a:r>
            <a:r>
              <a:rPr sz="1867" spc="-13" dirty="0">
                <a:solidFill>
                  <a:srgbClr val="003876"/>
                </a:solidFill>
                <a:latin typeface="Verdana"/>
                <a:cs typeface="Verdana"/>
              </a:rPr>
              <a:t>родителями </a:t>
            </a:r>
            <a:r>
              <a:rPr sz="1867" spc="-76" dirty="0">
                <a:solidFill>
                  <a:srgbClr val="003876"/>
                </a:solidFill>
                <a:latin typeface="Verdana"/>
                <a:cs typeface="Verdana"/>
              </a:rPr>
              <a:t>или </a:t>
            </a:r>
            <a:r>
              <a:rPr sz="1867" spc="-7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7" dirty="0">
                <a:solidFill>
                  <a:srgbClr val="003876"/>
                </a:solidFill>
                <a:latin typeface="Verdana"/>
                <a:cs typeface="Verdana"/>
              </a:rPr>
              <a:t>уполномоченными </a:t>
            </a:r>
            <a:r>
              <a:rPr sz="1867" spc="-64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43" dirty="0">
                <a:solidFill>
                  <a:srgbClr val="003876"/>
                </a:solidFill>
                <a:latin typeface="Verdana"/>
                <a:cs typeface="Verdana"/>
              </a:rPr>
              <a:t>лицами</a:t>
            </a:r>
            <a:endParaRPr sz="1867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00288" y="2463800"/>
            <a:ext cx="2928197" cy="864105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2117" rIns="0" bIns="0" rtlCol="0">
            <a:spAutoFit/>
          </a:bodyPr>
          <a:lstStyle/>
          <a:p>
            <a:pPr marL="335297" marR="328946" indent="-1270" algn="ctr"/>
            <a:r>
              <a:rPr sz="1867" b="1" spc="-63" dirty="0" err="1" smtClean="0">
                <a:solidFill>
                  <a:srgbClr val="F65E09"/>
                </a:solidFill>
                <a:latin typeface="Tahoma"/>
                <a:cs typeface="Tahoma"/>
              </a:rPr>
              <a:t>Введены</a:t>
            </a:r>
            <a:r>
              <a:rPr sz="1867" b="1" spc="-30" dirty="0" smtClean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17" dirty="0">
                <a:solidFill>
                  <a:srgbClr val="F65E09"/>
                </a:solidFill>
                <a:latin typeface="Tahoma"/>
                <a:cs typeface="Tahoma"/>
              </a:rPr>
              <a:t>запреты </a:t>
            </a:r>
            <a:r>
              <a:rPr sz="1867" b="1" spc="-1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10" dirty="0">
                <a:solidFill>
                  <a:srgbClr val="F65E09"/>
                </a:solidFill>
                <a:latin typeface="Tahoma"/>
                <a:cs typeface="Tahoma"/>
              </a:rPr>
              <a:t>на</a:t>
            </a:r>
            <a:r>
              <a:rPr sz="1867" b="1" spc="-4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67" dirty="0">
                <a:solidFill>
                  <a:srgbClr val="F65E09"/>
                </a:solidFill>
                <a:latin typeface="Tahoma"/>
                <a:cs typeface="Tahoma"/>
              </a:rPr>
              <a:t>средства</a:t>
            </a:r>
            <a:r>
              <a:rPr sz="1867" b="1" spc="-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70" dirty="0">
                <a:solidFill>
                  <a:srgbClr val="F65E09"/>
                </a:solidFill>
                <a:latin typeface="Tahoma"/>
                <a:cs typeface="Tahoma"/>
              </a:rPr>
              <a:t>связи </a:t>
            </a:r>
            <a:r>
              <a:rPr sz="1867" b="1" spc="-5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100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1867" b="1" spc="-3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7" dirty="0">
                <a:solidFill>
                  <a:srgbClr val="F65E09"/>
                </a:solidFill>
                <a:latin typeface="Tahoma"/>
                <a:cs typeface="Tahoma"/>
              </a:rPr>
              <a:t>прочее</a:t>
            </a:r>
            <a:endParaRPr sz="1867" dirty="0">
              <a:latin typeface="Tahoma"/>
              <a:cs typeface="Tahoma"/>
            </a:endParaRPr>
          </a:p>
        </p:txBody>
      </p:sp>
      <p:sp>
        <p:nvSpPr>
          <p:cNvPr id="14" name="object 9"/>
          <p:cNvSpPr txBox="1"/>
          <p:nvPr/>
        </p:nvSpPr>
        <p:spPr>
          <a:xfrm>
            <a:off x="1219200" y="4683760"/>
            <a:ext cx="2928197" cy="863677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1693" rIns="0" bIns="0" rtlCol="0">
            <a:spAutoFit/>
          </a:bodyPr>
          <a:lstStyle/>
          <a:p>
            <a:pPr marL="356041" marR="327676" indent="-23708" algn="just"/>
            <a:r>
              <a:rPr sz="1867" spc="-63" dirty="0" err="1" smtClean="0">
                <a:solidFill>
                  <a:srgbClr val="003876"/>
                </a:solidFill>
                <a:latin typeface="Verdana"/>
                <a:cs typeface="Verdana"/>
              </a:rPr>
              <a:t>Введе</a:t>
            </a:r>
            <a:r>
              <a:rPr sz="1867" spc="-73" dirty="0" err="1" smtClean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867" spc="87" dirty="0" err="1" smtClean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867" spc="-103" dirty="0" smtClean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43" dirty="0">
                <a:solidFill>
                  <a:srgbClr val="003876"/>
                </a:solidFill>
                <a:latin typeface="Verdana"/>
                <a:cs typeface="Verdana"/>
              </a:rPr>
              <a:t>опи</a:t>
            </a:r>
            <a:r>
              <a:rPr sz="1867" spc="4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867" spc="23" dirty="0">
                <a:solidFill>
                  <a:srgbClr val="003876"/>
                </a:solidFill>
                <a:latin typeface="Verdana"/>
                <a:cs typeface="Verdana"/>
              </a:rPr>
              <a:t>ание  </a:t>
            </a:r>
            <a:r>
              <a:rPr sz="1867" spc="-37" dirty="0">
                <a:solidFill>
                  <a:srgbClr val="003876"/>
                </a:solidFill>
                <a:latin typeface="Verdana"/>
                <a:cs typeface="Verdana"/>
              </a:rPr>
              <a:t>подач</a:t>
            </a:r>
            <a:r>
              <a:rPr sz="1867" spc="-3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867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87" dirty="0">
                <a:solidFill>
                  <a:srgbClr val="003876"/>
                </a:solidFill>
                <a:latin typeface="Verdana"/>
                <a:cs typeface="Verdana"/>
              </a:rPr>
              <a:t>заявлений,  </a:t>
            </a:r>
            <a:r>
              <a:rPr sz="1867" spc="-240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867" spc="-1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217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867" spc="-173" dirty="0">
                <a:solidFill>
                  <a:srgbClr val="003876"/>
                </a:solidFill>
                <a:latin typeface="Verdana"/>
                <a:cs typeface="Verdana"/>
              </a:rPr>
              <a:t>.</a:t>
            </a:r>
            <a:r>
              <a:rPr sz="1867" spc="-220" dirty="0">
                <a:solidFill>
                  <a:srgbClr val="003876"/>
                </a:solidFill>
                <a:latin typeface="Verdana"/>
                <a:cs typeface="Verdana"/>
              </a:rPr>
              <a:t>ч.</a:t>
            </a:r>
            <a:r>
              <a:rPr sz="1867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150" dirty="0">
                <a:solidFill>
                  <a:srgbClr val="003876"/>
                </a:solidFill>
                <a:latin typeface="Verdana"/>
                <a:cs typeface="Verdana"/>
              </a:rPr>
              <a:t>для</a:t>
            </a:r>
            <a:r>
              <a:rPr sz="1867" spc="-14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57" dirty="0">
                <a:solidFill>
                  <a:srgbClr val="003876"/>
                </a:solidFill>
                <a:latin typeface="Verdana"/>
                <a:cs typeface="Verdana"/>
              </a:rPr>
              <a:t>ли</a:t>
            </a:r>
            <a:r>
              <a:rPr sz="1867" spc="-53" dirty="0">
                <a:solidFill>
                  <a:srgbClr val="003876"/>
                </a:solidFill>
                <a:latin typeface="Verdana"/>
                <a:cs typeface="Verdana"/>
              </a:rPr>
              <a:t>ц</a:t>
            </a:r>
            <a:r>
              <a:rPr sz="1867" spc="-14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20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867" spc="-13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867" spc="-47" dirty="0">
                <a:solidFill>
                  <a:srgbClr val="003876"/>
                </a:solidFill>
                <a:latin typeface="Verdana"/>
                <a:cs typeface="Verdana"/>
              </a:rPr>
              <a:t>ОВЗ</a:t>
            </a:r>
            <a:endParaRPr sz="1867" dirty="0">
              <a:latin typeface="Verdana"/>
              <a:cs typeface="Verdana"/>
            </a:endParaRPr>
          </a:p>
        </p:txBody>
      </p:sp>
      <p:sp>
        <p:nvSpPr>
          <p:cNvPr id="16" name="object 11"/>
          <p:cNvSpPr txBox="1"/>
          <p:nvPr/>
        </p:nvSpPr>
        <p:spPr>
          <a:xfrm>
            <a:off x="4844288" y="4699000"/>
            <a:ext cx="2928197" cy="864532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2540" rIns="0" bIns="0" rtlCol="0">
            <a:spAutoFit/>
          </a:bodyPr>
          <a:lstStyle/>
          <a:p>
            <a:pPr marL="253589" marR="81707" indent="-166802"/>
            <a:r>
              <a:rPr sz="1867" b="1" spc="-63" dirty="0" err="1" smtClean="0">
                <a:solidFill>
                  <a:srgbClr val="F65E09"/>
                </a:solidFill>
                <a:latin typeface="Tahoma"/>
                <a:cs typeface="Tahoma"/>
              </a:rPr>
              <a:t>По</a:t>
            </a:r>
            <a:r>
              <a:rPr sz="1867" b="1" spc="-40" dirty="0" smtClean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23" dirty="0">
                <a:solidFill>
                  <a:srgbClr val="F65E09"/>
                </a:solidFill>
                <a:latin typeface="Tahoma"/>
                <a:cs typeface="Tahoma"/>
              </a:rPr>
              <a:t>решению</a:t>
            </a:r>
            <a:r>
              <a:rPr sz="1867" b="1" spc="-3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80" dirty="0">
                <a:solidFill>
                  <a:srgbClr val="F65E09"/>
                </a:solidFill>
                <a:latin typeface="Tahoma"/>
                <a:cs typeface="Tahoma"/>
              </a:rPr>
              <a:t>ОИВ</a:t>
            </a:r>
            <a:r>
              <a:rPr sz="1867" b="1" spc="-2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30" dirty="0">
                <a:solidFill>
                  <a:srgbClr val="F65E09"/>
                </a:solidFill>
                <a:latin typeface="Tahoma"/>
                <a:cs typeface="Tahoma"/>
              </a:rPr>
              <a:t>ИС-9 </a:t>
            </a:r>
            <a:r>
              <a:rPr sz="1867" b="1" spc="-5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7" dirty="0">
                <a:solidFill>
                  <a:srgbClr val="F65E09"/>
                </a:solidFill>
                <a:latin typeface="Tahoma"/>
                <a:cs typeface="Tahoma"/>
              </a:rPr>
              <a:t>может</a:t>
            </a:r>
            <a:r>
              <a:rPr sz="1867" b="1" spc="-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27" dirty="0">
                <a:solidFill>
                  <a:srgbClr val="F65E09"/>
                </a:solidFill>
                <a:latin typeface="Tahoma"/>
                <a:cs typeface="Tahoma"/>
              </a:rPr>
              <a:t>проводиться</a:t>
            </a:r>
            <a:endParaRPr sz="1867" dirty="0">
              <a:latin typeface="Tahoma"/>
              <a:cs typeface="Tahoma"/>
            </a:endParaRPr>
          </a:p>
          <a:p>
            <a:pPr marL="118539"/>
            <a:r>
              <a:rPr sz="1867" b="1" spc="207" dirty="0">
                <a:solidFill>
                  <a:srgbClr val="F65E09"/>
                </a:solidFill>
                <a:latin typeface="Tahoma"/>
                <a:cs typeface="Tahoma"/>
              </a:rPr>
              <a:t>с</a:t>
            </a:r>
            <a:r>
              <a:rPr sz="1867" b="1" spc="-37" dirty="0">
                <a:solidFill>
                  <a:srgbClr val="F65E09"/>
                </a:solidFill>
                <a:latin typeface="Tahoma"/>
                <a:cs typeface="Tahoma"/>
              </a:rPr>
              <a:t> использованием</a:t>
            </a:r>
            <a:r>
              <a:rPr sz="1867" b="1" spc="-4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227" dirty="0">
                <a:solidFill>
                  <a:srgbClr val="F65E09"/>
                </a:solidFill>
                <a:latin typeface="Tahoma"/>
                <a:cs typeface="Tahoma"/>
              </a:rPr>
              <a:t>ИКТ</a:t>
            </a:r>
            <a:endParaRPr sz="1867" dirty="0">
              <a:latin typeface="Tahoma"/>
              <a:cs typeface="Tahoma"/>
            </a:endParaRPr>
          </a:p>
        </p:txBody>
      </p:sp>
      <p:sp>
        <p:nvSpPr>
          <p:cNvPr id="17" name="object 13"/>
          <p:cNvSpPr txBox="1"/>
          <p:nvPr/>
        </p:nvSpPr>
        <p:spPr>
          <a:xfrm>
            <a:off x="8400288" y="4699000"/>
            <a:ext cx="2928197" cy="574644"/>
          </a:xfrm>
          <a:prstGeom prst="rect">
            <a:avLst/>
          </a:prstGeom>
          <a:solidFill>
            <a:srgbClr val="CACCDB"/>
          </a:solidFill>
        </p:spPr>
        <p:txBody>
          <a:bodyPr vert="horz" wrap="square" lIns="0" tIns="0" rIns="0" bIns="0" rtlCol="0">
            <a:spAutoFit/>
          </a:bodyPr>
          <a:lstStyle/>
          <a:p>
            <a:pPr marL="463997" marR="233692" indent="-226918">
              <a:spcBef>
                <a:spcPts val="1523"/>
              </a:spcBef>
            </a:pPr>
            <a:r>
              <a:rPr sz="1867" b="1" spc="-23" dirty="0" err="1" smtClean="0">
                <a:solidFill>
                  <a:srgbClr val="F65E09"/>
                </a:solidFill>
                <a:latin typeface="Tahoma"/>
                <a:cs typeface="Tahoma"/>
              </a:rPr>
              <a:t>Введена</a:t>
            </a:r>
            <a:r>
              <a:rPr sz="1867" b="1" spc="-23" dirty="0" smtClean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30" dirty="0">
                <a:solidFill>
                  <a:srgbClr val="F65E09"/>
                </a:solidFill>
                <a:latin typeface="Tahoma"/>
                <a:cs typeface="Tahoma"/>
              </a:rPr>
              <a:t>процедура </a:t>
            </a:r>
            <a:r>
              <a:rPr sz="1867" b="1" spc="-54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50" dirty="0">
                <a:solidFill>
                  <a:srgbClr val="F65E09"/>
                </a:solidFill>
                <a:latin typeface="Tahoma"/>
                <a:cs typeface="Tahoma"/>
              </a:rPr>
              <a:t>удаления</a:t>
            </a:r>
            <a:r>
              <a:rPr sz="1867" b="1" spc="-3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207" dirty="0">
                <a:solidFill>
                  <a:srgbClr val="F65E09"/>
                </a:solidFill>
                <a:latin typeface="Tahoma"/>
                <a:cs typeface="Tahoma"/>
              </a:rPr>
              <a:t>с</a:t>
            </a:r>
            <a:r>
              <a:rPr sz="1867" b="1" spc="-3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867" b="1" spc="-30" dirty="0">
                <a:solidFill>
                  <a:srgbClr val="F65E09"/>
                </a:solidFill>
                <a:latin typeface="Tahoma"/>
                <a:cs typeface="Tahoma"/>
              </a:rPr>
              <a:t>ИС-9</a:t>
            </a:r>
            <a:endParaRPr sz="1867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058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0" y="-43322"/>
            <a:ext cx="12192000" cy="6901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762507" y="1673860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812292" y="1623059"/>
            <a:ext cx="3653367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 txBox="1"/>
          <p:nvPr/>
        </p:nvSpPr>
        <p:spPr>
          <a:xfrm>
            <a:off x="962237" y="1762421"/>
            <a:ext cx="6594687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-43" dirty="0">
                <a:solidFill>
                  <a:srgbClr val="003876"/>
                </a:solidFill>
                <a:latin typeface="Tahoma"/>
                <a:cs typeface="Tahoma"/>
              </a:rPr>
              <a:t>Участники</a:t>
            </a:r>
            <a:r>
              <a:rPr sz="2933" b="1" spc="-5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330" dirty="0">
                <a:solidFill>
                  <a:srgbClr val="003876"/>
                </a:solidFill>
                <a:latin typeface="Tahoma"/>
                <a:cs typeface="Tahoma"/>
              </a:rPr>
              <a:t>с</a:t>
            </a:r>
            <a:r>
              <a:rPr sz="2933" b="1" spc="-5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133" dirty="0">
                <a:solidFill>
                  <a:srgbClr val="003876"/>
                </a:solidFill>
                <a:latin typeface="Tahoma"/>
                <a:cs typeface="Tahoma"/>
              </a:rPr>
              <a:t>ОВЗ</a:t>
            </a:r>
            <a:r>
              <a:rPr sz="2933" b="1" spc="-3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15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2933" b="1" spc="-5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70" dirty="0">
                <a:solidFill>
                  <a:srgbClr val="003876"/>
                </a:solidFill>
                <a:latin typeface="Tahoma"/>
                <a:cs typeface="Tahoma"/>
              </a:rPr>
              <a:t>инвалидностью</a:t>
            </a:r>
            <a:endParaRPr sz="2933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49260" y="2206752"/>
            <a:ext cx="3556000" cy="605721"/>
          </a:xfrm>
          <a:prstGeom prst="rect">
            <a:avLst/>
          </a:prstGeom>
          <a:ln w="25400">
            <a:solidFill>
              <a:srgbClr val="3BA7B6"/>
            </a:solidFill>
          </a:ln>
        </p:spPr>
        <p:txBody>
          <a:bodyPr vert="horz" wrap="square" lIns="0" tIns="112183" rIns="0" bIns="0" rtlCol="0">
            <a:spAutoFit/>
          </a:bodyPr>
          <a:lstStyle/>
          <a:p>
            <a:pPr marL="289151" indent="-229035">
              <a:spcBef>
                <a:spcPts val="883"/>
              </a:spcBef>
              <a:buFont typeface="Arial MT"/>
              <a:buChar char="•"/>
              <a:tabLst>
                <a:tab pos="289151" algn="l"/>
                <a:tab pos="289574" algn="l"/>
              </a:tabLst>
            </a:pPr>
            <a:r>
              <a:rPr sz="1600" spc="150" dirty="0">
                <a:solidFill>
                  <a:srgbClr val="3BA7B6"/>
                </a:solidFill>
                <a:latin typeface="Verdana"/>
                <a:cs typeface="Verdana"/>
              </a:rPr>
              <a:t>ЭМ</a:t>
            </a:r>
            <a:r>
              <a:rPr sz="1600" spc="-14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30" dirty="0">
                <a:solidFill>
                  <a:srgbClr val="3BA7B6"/>
                </a:solidFill>
                <a:latin typeface="Verdana"/>
                <a:cs typeface="Verdana"/>
              </a:rPr>
              <a:t>на</a:t>
            </a:r>
            <a:r>
              <a:rPr sz="1600" spc="-136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3BA7B6"/>
                </a:solidFill>
                <a:latin typeface="Verdana"/>
                <a:cs typeface="Verdana"/>
              </a:rPr>
              <a:t>бумажных</a:t>
            </a:r>
            <a:r>
              <a:rPr sz="1600" spc="-127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3BA7B6"/>
                </a:solidFill>
                <a:latin typeface="Verdana"/>
                <a:cs typeface="Verdana"/>
              </a:rPr>
              <a:t>носителях</a:t>
            </a:r>
            <a:endParaRPr sz="1600">
              <a:latin typeface="Verdana"/>
              <a:cs typeface="Verdana"/>
            </a:endParaRPr>
          </a:p>
          <a:p>
            <a:pPr marL="289151" indent="-229035">
              <a:buFont typeface="Arial MT"/>
              <a:buChar char="•"/>
              <a:tabLst>
                <a:tab pos="289151" algn="l"/>
                <a:tab pos="289574" algn="l"/>
              </a:tabLst>
            </a:pPr>
            <a:r>
              <a:rPr sz="1600" spc="150" dirty="0">
                <a:solidFill>
                  <a:srgbClr val="3BA7B6"/>
                </a:solidFill>
                <a:latin typeface="Verdana"/>
                <a:cs typeface="Verdana"/>
              </a:rPr>
              <a:t>ЭМ</a:t>
            </a:r>
            <a:r>
              <a:rPr sz="1600" spc="-14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3" dirty="0">
                <a:solidFill>
                  <a:srgbClr val="3BA7B6"/>
                </a:solidFill>
                <a:latin typeface="Verdana"/>
                <a:cs typeface="Verdana"/>
              </a:rPr>
              <a:t>по</a:t>
            </a:r>
            <a:r>
              <a:rPr sz="1600" spc="-127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10" dirty="0">
                <a:solidFill>
                  <a:srgbClr val="3BA7B6"/>
                </a:solidFill>
                <a:latin typeface="Verdana"/>
                <a:cs typeface="Verdana"/>
              </a:rPr>
              <a:t>сети</a:t>
            </a:r>
            <a:r>
              <a:rPr sz="1600" spc="-130" dirty="0">
                <a:solidFill>
                  <a:srgbClr val="3BA7B6"/>
                </a:solidFill>
                <a:latin typeface="Verdana"/>
                <a:cs typeface="Verdana"/>
              </a:rPr>
              <a:t> </a:t>
            </a:r>
            <a:r>
              <a:rPr sz="1600" spc="-97" dirty="0">
                <a:solidFill>
                  <a:srgbClr val="3BA7B6"/>
                </a:solidFill>
                <a:latin typeface="Verdana"/>
                <a:cs typeface="Verdana"/>
              </a:rPr>
              <a:t>«Интернет»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048752" y="1652016"/>
            <a:ext cx="3556000" cy="554990"/>
          </a:xfrm>
          <a:custGeom>
            <a:avLst/>
            <a:gdLst/>
            <a:ahLst/>
            <a:cxnLst/>
            <a:rect l="l" t="t" r="r" b="b"/>
            <a:pathLst>
              <a:path w="5334000" h="832485">
                <a:moveTo>
                  <a:pt x="0" y="832103"/>
                </a:moveTo>
                <a:lnTo>
                  <a:pt x="5333999" y="832103"/>
                </a:lnTo>
                <a:lnTo>
                  <a:pt x="5333999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ln w="9525">
            <a:solidFill>
              <a:srgbClr val="0E548F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 txBox="1"/>
          <p:nvPr/>
        </p:nvSpPr>
        <p:spPr>
          <a:xfrm>
            <a:off x="8052435" y="1655191"/>
            <a:ext cx="3549650" cy="516381"/>
          </a:xfrm>
          <a:prstGeom prst="rect">
            <a:avLst/>
          </a:prstGeom>
          <a:solidFill>
            <a:srgbClr val="3BA7B6"/>
          </a:solidFill>
        </p:spPr>
        <p:txBody>
          <a:bodyPr vert="horz" wrap="square" lIns="0" tIns="23707" rIns="0" bIns="0" rtlCol="0">
            <a:spAutoFit/>
          </a:bodyPr>
          <a:lstStyle/>
          <a:p>
            <a:pPr algn="ctr">
              <a:spcBef>
                <a:spcPts val="187"/>
              </a:spcBef>
            </a:pPr>
            <a:r>
              <a:rPr sz="1600" spc="-23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1600" spc="-17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16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87" dirty="0">
                <a:solidFill>
                  <a:srgbClr val="FFFFFF"/>
                </a:solidFill>
                <a:latin typeface="Verdana"/>
                <a:cs typeface="Verdana"/>
              </a:rPr>
              <a:t>р</a:t>
            </a:r>
            <a:r>
              <a:rPr sz="1600" spc="100" dirty="0">
                <a:solidFill>
                  <a:srgbClr val="FFFFFF"/>
                </a:solidFill>
                <a:latin typeface="Verdana"/>
                <a:cs typeface="Verdana"/>
              </a:rPr>
              <a:t>еш</a:t>
            </a:r>
            <a:r>
              <a:rPr sz="1600" spc="73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1600" spc="-37" dirty="0">
                <a:solidFill>
                  <a:srgbClr val="FFFFFF"/>
                </a:solidFill>
                <a:latin typeface="Verdana"/>
                <a:cs typeface="Verdana"/>
              </a:rPr>
              <a:t>ни</a:t>
            </a:r>
            <a:r>
              <a:rPr sz="1600" spc="-43" dirty="0">
                <a:solidFill>
                  <a:srgbClr val="FFFFFF"/>
                </a:solidFill>
                <a:latin typeface="Verdana"/>
                <a:cs typeface="Verdana"/>
              </a:rPr>
              <a:t>ю</a:t>
            </a:r>
            <a:r>
              <a:rPr sz="1600" spc="-113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27" dirty="0">
                <a:solidFill>
                  <a:srgbClr val="FFFFFF"/>
                </a:solidFill>
                <a:latin typeface="Verdana"/>
                <a:cs typeface="Verdana"/>
              </a:rPr>
              <a:t>ОИ</a:t>
            </a:r>
            <a:r>
              <a:rPr sz="1600" spc="-20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16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33" dirty="0">
                <a:solidFill>
                  <a:srgbClr val="FFFFFF"/>
                </a:solidFill>
                <a:latin typeface="Verdana"/>
                <a:cs typeface="Verdana"/>
              </a:rPr>
              <a:t>д</a:t>
            </a:r>
            <a:r>
              <a:rPr sz="1600" spc="-183" dirty="0">
                <a:solidFill>
                  <a:srgbClr val="FFFFFF"/>
                </a:solidFill>
                <a:latin typeface="Verdana"/>
                <a:cs typeface="Verdana"/>
              </a:rPr>
              <a:t>л</a:t>
            </a:r>
            <a:r>
              <a:rPr sz="1600" spc="-173" dirty="0">
                <a:solidFill>
                  <a:srgbClr val="FFFFFF"/>
                </a:solidFill>
                <a:latin typeface="Verdana"/>
                <a:cs typeface="Verdana"/>
              </a:rPr>
              <a:t>я</a:t>
            </a:r>
            <a:r>
              <a:rPr sz="1600" spc="-133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73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1600" spc="-160" dirty="0">
                <a:solidFill>
                  <a:srgbClr val="FFFFFF"/>
                </a:solidFill>
                <a:latin typeface="Verdana"/>
                <a:cs typeface="Verdana"/>
              </a:rPr>
              <a:t>Г</a:t>
            </a:r>
            <a:r>
              <a:rPr sz="1600" spc="180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endParaRPr sz="1600">
              <a:latin typeface="Verdana"/>
              <a:cs typeface="Verdana"/>
            </a:endParaRPr>
          </a:p>
          <a:p>
            <a:pPr marL="1693" algn="ctr">
              <a:spcBef>
                <a:spcPts val="3"/>
              </a:spcBef>
            </a:pPr>
            <a:r>
              <a:rPr sz="1600" spc="-63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1600" spc="13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6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107" dirty="0">
                <a:solidFill>
                  <a:srgbClr val="FFFFFF"/>
                </a:solidFill>
                <a:latin typeface="Verdana"/>
                <a:cs typeface="Verdana"/>
              </a:rPr>
              <a:t>до</a:t>
            </a:r>
            <a:r>
              <a:rPr sz="1600" spc="127" dirty="0">
                <a:solidFill>
                  <a:srgbClr val="FFFFFF"/>
                </a:solidFill>
                <a:latin typeface="Verdana"/>
                <a:cs typeface="Verdana"/>
              </a:rPr>
              <a:t>м</a:t>
            </a:r>
            <a:r>
              <a:rPr sz="1600" spc="-90" dirty="0">
                <a:solidFill>
                  <a:srgbClr val="FFFFFF"/>
                </a:solidFill>
                <a:latin typeface="Verdana"/>
                <a:cs typeface="Verdana"/>
              </a:rPr>
              <a:t>у</a:t>
            </a:r>
            <a:r>
              <a:rPr sz="1600" spc="-1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133" dirty="0">
                <a:solidFill>
                  <a:srgbClr val="FFFFFF"/>
                </a:solidFill>
                <a:latin typeface="Verdana"/>
                <a:cs typeface="Verdana"/>
              </a:rPr>
              <a:t>(</a:t>
            </a:r>
            <a:r>
              <a:rPr sz="1600" spc="-203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1600" spc="-123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57" dirty="0">
                <a:solidFill>
                  <a:srgbClr val="FFFFFF"/>
                </a:solidFill>
                <a:latin typeface="Verdana"/>
                <a:cs typeface="Verdana"/>
              </a:rPr>
              <a:t>мед</a:t>
            </a:r>
            <a:r>
              <a:rPr sz="1600" spc="23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sz="1600" spc="-3" dirty="0">
                <a:solidFill>
                  <a:srgbClr val="FFFFFF"/>
                </a:solidFill>
                <a:latin typeface="Verdana"/>
                <a:cs typeface="Verdana"/>
              </a:rPr>
              <a:t>организ</a:t>
            </a:r>
            <a:r>
              <a:rPr sz="1600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600" spc="-23" dirty="0">
                <a:solidFill>
                  <a:srgbClr val="FFFFFF"/>
                </a:solidFill>
                <a:latin typeface="Verdana"/>
                <a:cs typeface="Verdana"/>
              </a:rPr>
              <a:t>ци</a:t>
            </a:r>
            <a:r>
              <a:rPr sz="1600" spc="-27" dirty="0">
                <a:solidFill>
                  <a:srgbClr val="FFFFFF"/>
                </a:solidFill>
                <a:latin typeface="Verdana"/>
                <a:cs typeface="Verdana"/>
              </a:rPr>
              <a:t>и</a:t>
            </a:r>
            <a:r>
              <a:rPr sz="1600" spc="-136" dirty="0">
                <a:solidFill>
                  <a:srgbClr val="FFFFFF"/>
                </a:solidFill>
                <a:latin typeface="Verdana"/>
                <a:cs typeface="Verdana"/>
              </a:rPr>
              <a:t>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2507" y="2357628"/>
            <a:ext cx="4622800" cy="443648"/>
          </a:xfrm>
          <a:prstGeom prst="rect">
            <a:avLst/>
          </a:prstGeom>
          <a:ln w="25400">
            <a:solidFill>
              <a:srgbClr val="003876"/>
            </a:solidFill>
          </a:ln>
        </p:spPr>
        <p:txBody>
          <a:bodyPr vert="horz" wrap="square" lIns="0" tIns="114300" rIns="0" bIns="0" rtlCol="0">
            <a:spAutoFit/>
          </a:bodyPr>
          <a:lstStyle/>
          <a:p>
            <a:pPr marL="180772">
              <a:spcBef>
                <a:spcPts val="900"/>
              </a:spcBef>
            </a:pPr>
            <a:r>
              <a:rPr sz="2133" b="1" spc="40" dirty="0">
                <a:solidFill>
                  <a:srgbClr val="003876"/>
                </a:solidFill>
                <a:latin typeface="Tahoma"/>
                <a:cs typeface="Tahoma"/>
              </a:rPr>
              <a:t>Стал</a:t>
            </a:r>
            <a:r>
              <a:rPr sz="2133" b="1" spc="50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2133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133" b="1" spc="-163" dirty="0">
                <a:solidFill>
                  <a:srgbClr val="003876"/>
                </a:solidFill>
                <a:latin typeface="Tahoma"/>
                <a:cs typeface="Tahoma"/>
              </a:rPr>
              <a:t>3</a:t>
            </a:r>
            <a:r>
              <a:rPr sz="2133" b="1" spc="-3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133" b="1" spc="-87" dirty="0">
                <a:solidFill>
                  <a:srgbClr val="003876"/>
                </a:solidFill>
                <a:latin typeface="Tahoma"/>
                <a:cs typeface="Tahoma"/>
              </a:rPr>
              <a:t>пун</a:t>
            </a:r>
            <a:r>
              <a:rPr sz="2133" b="1" spc="-90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2133" b="1" spc="73" dirty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2133" b="1" spc="87" dirty="0">
                <a:solidFill>
                  <a:srgbClr val="003876"/>
                </a:solidFill>
                <a:latin typeface="Tahoma"/>
                <a:cs typeface="Tahoma"/>
              </a:rPr>
              <a:t>а</a:t>
            </a:r>
            <a:r>
              <a:rPr sz="2133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133" b="1" spc="50" dirty="0">
                <a:solidFill>
                  <a:srgbClr val="003876"/>
                </a:solidFill>
                <a:latin typeface="Tahoma"/>
                <a:cs typeface="Tahoma"/>
              </a:rPr>
              <a:t>вмест</a:t>
            </a:r>
            <a:r>
              <a:rPr sz="2133" b="1" spc="53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2133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133" b="1" spc="-30" dirty="0">
                <a:solidFill>
                  <a:srgbClr val="003876"/>
                </a:solidFill>
                <a:latin typeface="Tahoma"/>
                <a:cs typeface="Tahoma"/>
              </a:rPr>
              <a:t>одного</a:t>
            </a:r>
            <a:endParaRPr sz="2133">
              <a:latin typeface="Tahoma"/>
              <a:cs typeface="Tahom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024289" y="2963841"/>
            <a:ext cx="2461683" cy="762847"/>
            <a:chOff x="7536433" y="4445761"/>
            <a:chExt cx="3692525" cy="1144270"/>
          </a:xfrm>
        </p:grpSpPr>
        <p:sp>
          <p:nvSpPr>
            <p:cNvPr id="14" name="object 14"/>
            <p:cNvSpPr/>
            <p:nvPr/>
          </p:nvSpPr>
          <p:spPr>
            <a:xfrm>
              <a:off x="7549133" y="5246369"/>
              <a:ext cx="3667125" cy="330835"/>
            </a:xfrm>
            <a:custGeom>
              <a:avLst/>
              <a:gdLst/>
              <a:ahLst/>
              <a:cxnLst/>
              <a:rect l="l" t="t" r="r" b="b"/>
              <a:pathLst>
                <a:path w="3667125" h="330835">
                  <a:moveTo>
                    <a:pt x="1833372" y="0"/>
                  </a:moveTo>
                  <a:lnTo>
                    <a:pt x="1833372" y="165226"/>
                  </a:lnTo>
                  <a:lnTo>
                    <a:pt x="3666617" y="165226"/>
                  </a:lnTo>
                  <a:lnTo>
                    <a:pt x="3666617" y="330453"/>
                  </a:lnTo>
                </a:path>
                <a:path w="3667125" h="330835">
                  <a:moveTo>
                    <a:pt x="1833245" y="0"/>
                  </a:moveTo>
                  <a:lnTo>
                    <a:pt x="1833245" y="165226"/>
                  </a:lnTo>
                  <a:lnTo>
                    <a:pt x="0" y="165226"/>
                  </a:lnTo>
                  <a:lnTo>
                    <a:pt x="0" y="330453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5" name="object 15"/>
            <p:cNvSpPr/>
            <p:nvPr/>
          </p:nvSpPr>
          <p:spPr>
            <a:xfrm>
              <a:off x="7713725" y="4458461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5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5" y="787908"/>
                  </a:lnTo>
                  <a:lnTo>
                    <a:pt x="3336035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6" name="object 16"/>
            <p:cNvSpPr/>
            <p:nvPr/>
          </p:nvSpPr>
          <p:spPr>
            <a:xfrm>
              <a:off x="7713725" y="4458461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5" y="787908"/>
                  </a:lnTo>
                  <a:lnTo>
                    <a:pt x="3336035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142484" y="2972308"/>
            <a:ext cx="2224193" cy="378800"/>
          </a:xfrm>
          <a:prstGeom prst="rect">
            <a:avLst/>
          </a:prstGeom>
        </p:spPr>
        <p:txBody>
          <a:bodyPr vert="horz" wrap="square" lIns="0" tIns="121073" rIns="0" bIns="0" rtlCol="0">
            <a:spAutoFit/>
          </a:bodyPr>
          <a:lstStyle/>
          <a:p>
            <a:pPr marL="686258">
              <a:spcBef>
                <a:spcPts val="953"/>
              </a:spcBef>
            </a:pPr>
            <a:r>
              <a:rPr sz="1667" spc="-47" dirty="0">
                <a:solidFill>
                  <a:srgbClr val="FFFFFF"/>
                </a:solidFill>
                <a:latin typeface="Verdana"/>
                <a:cs typeface="Verdana"/>
              </a:rPr>
              <a:t>Условия</a:t>
            </a:r>
            <a:endParaRPr sz="1667">
              <a:latin typeface="Verdana"/>
              <a:cs typeface="Verdan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911769" y="3708569"/>
            <a:ext cx="2241127" cy="542290"/>
            <a:chOff x="5867653" y="5562853"/>
            <a:chExt cx="3361690" cy="813435"/>
          </a:xfrm>
        </p:grpSpPr>
        <p:sp>
          <p:nvSpPr>
            <p:cNvPr id="19" name="object 19"/>
            <p:cNvSpPr/>
            <p:nvPr/>
          </p:nvSpPr>
          <p:spPr>
            <a:xfrm>
              <a:off x="5880353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6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6" y="787908"/>
                  </a:lnTo>
                  <a:lnTo>
                    <a:pt x="3336036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0" name="object 20"/>
            <p:cNvSpPr/>
            <p:nvPr/>
          </p:nvSpPr>
          <p:spPr>
            <a:xfrm>
              <a:off x="5880353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6" y="787908"/>
                  </a:lnTo>
                  <a:lnTo>
                    <a:pt x="3336036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920236" y="3717035"/>
            <a:ext cx="2224193" cy="491160"/>
          </a:xfrm>
          <a:prstGeom prst="rect">
            <a:avLst/>
          </a:prstGeom>
        </p:spPr>
        <p:txBody>
          <a:bodyPr vert="horz" wrap="square" lIns="0" tIns="29210" rIns="0" bIns="0" rtlCol="0">
            <a:spAutoFit/>
          </a:bodyPr>
          <a:lstStyle/>
          <a:p>
            <a:pPr marL="325560" marR="22861" indent="-299735">
              <a:lnSpc>
                <a:spcPts val="1840"/>
              </a:lnSpc>
              <a:spcBef>
                <a:spcPts val="230"/>
              </a:spcBef>
            </a:pPr>
            <a:r>
              <a:rPr sz="1667" spc="-3" dirty="0">
                <a:latin typeface="Verdana"/>
                <a:cs typeface="Verdana"/>
              </a:rPr>
              <a:t>Усло</a:t>
            </a:r>
            <a:r>
              <a:rPr sz="1667" spc="-10" dirty="0">
                <a:latin typeface="Verdana"/>
                <a:cs typeface="Verdana"/>
              </a:rPr>
              <a:t>в</a:t>
            </a:r>
            <a:r>
              <a:rPr sz="1667" spc="-160" dirty="0">
                <a:latin typeface="Verdana"/>
                <a:cs typeface="Verdana"/>
              </a:rPr>
              <a:t>и</a:t>
            </a:r>
            <a:r>
              <a:rPr sz="1667" spc="-147" dirty="0">
                <a:latin typeface="Verdana"/>
                <a:cs typeface="Verdana"/>
              </a:rPr>
              <a:t>я</a:t>
            </a:r>
            <a:r>
              <a:rPr sz="1667" spc="-117" dirty="0">
                <a:latin typeface="Verdana"/>
                <a:cs typeface="Verdana"/>
              </a:rPr>
              <a:t> </a:t>
            </a:r>
            <a:r>
              <a:rPr sz="1667" spc="-30" dirty="0">
                <a:latin typeface="Verdana"/>
                <a:cs typeface="Verdana"/>
              </a:rPr>
              <a:t>про</a:t>
            </a:r>
            <a:r>
              <a:rPr sz="1667" spc="-37" dirty="0">
                <a:latin typeface="Verdana"/>
                <a:cs typeface="Verdana"/>
              </a:rPr>
              <a:t>в</a:t>
            </a:r>
            <a:r>
              <a:rPr sz="1667" spc="20" dirty="0">
                <a:latin typeface="Verdana"/>
                <a:cs typeface="Verdana"/>
              </a:rPr>
              <a:t>еде</a:t>
            </a:r>
            <a:r>
              <a:rPr sz="1667" spc="13" dirty="0">
                <a:latin typeface="Verdana"/>
                <a:cs typeface="Verdana"/>
              </a:rPr>
              <a:t>н</a:t>
            </a:r>
            <a:r>
              <a:rPr sz="1667" spc="-123" dirty="0">
                <a:latin typeface="Verdana"/>
                <a:cs typeface="Verdana"/>
              </a:rPr>
              <a:t>ия  </a:t>
            </a:r>
            <a:r>
              <a:rPr sz="1667" spc="20" dirty="0">
                <a:solidFill>
                  <a:srgbClr val="3BA7B6"/>
                </a:solidFill>
                <a:latin typeface="Verdana"/>
                <a:cs typeface="Verdana"/>
              </a:rPr>
              <a:t>экзамена</a:t>
            </a:r>
            <a:r>
              <a:rPr sz="1667" spc="20" dirty="0">
                <a:latin typeface="Verdana"/>
                <a:cs typeface="Verdana"/>
              </a:rPr>
              <a:t>/</a:t>
            </a:r>
            <a:r>
              <a:rPr sz="1667" spc="20" dirty="0">
                <a:solidFill>
                  <a:srgbClr val="857EBA"/>
                </a:solidFill>
                <a:latin typeface="Verdana"/>
                <a:cs typeface="Verdana"/>
              </a:rPr>
              <a:t>ГИА</a:t>
            </a:r>
            <a:endParaRPr sz="1667">
              <a:latin typeface="Verdana"/>
              <a:cs typeface="Verdan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6356265" y="3708569"/>
            <a:ext cx="2241127" cy="542290"/>
            <a:chOff x="9534397" y="5562853"/>
            <a:chExt cx="3361690" cy="813435"/>
          </a:xfrm>
        </p:grpSpPr>
        <p:sp>
          <p:nvSpPr>
            <p:cNvPr id="23" name="object 23"/>
            <p:cNvSpPr/>
            <p:nvPr/>
          </p:nvSpPr>
          <p:spPr>
            <a:xfrm>
              <a:off x="9547097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3336036" y="0"/>
                  </a:moveTo>
                  <a:lnTo>
                    <a:pt x="0" y="0"/>
                  </a:lnTo>
                  <a:lnTo>
                    <a:pt x="0" y="787908"/>
                  </a:lnTo>
                  <a:lnTo>
                    <a:pt x="3336036" y="787908"/>
                  </a:lnTo>
                  <a:lnTo>
                    <a:pt x="3336036" y="0"/>
                  </a:lnTo>
                  <a:close/>
                </a:path>
              </a:pathLst>
            </a:custGeom>
            <a:solidFill>
              <a:srgbClr val="E3E3E3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4" name="object 24"/>
            <p:cNvSpPr/>
            <p:nvPr/>
          </p:nvSpPr>
          <p:spPr>
            <a:xfrm>
              <a:off x="9547097" y="5575553"/>
              <a:ext cx="3336290" cy="788035"/>
            </a:xfrm>
            <a:custGeom>
              <a:avLst/>
              <a:gdLst/>
              <a:ahLst/>
              <a:cxnLst/>
              <a:rect l="l" t="t" r="r" b="b"/>
              <a:pathLst>
                <a:path w="3336290" h="788035">
                  <a:moveTo>
                    <a:pt x="0" y="787908"/>
                  </a:moveTo>
                  <a:lnTo>
                    <a:pt x="3336036" y="787908"/>
                  </a:lnTo>
                  <a:lnTo>
                    <a:pt x="3336036" y="0"/>
                  </a:lnTo>
                  <a:lnTo>
                    <a:pt x="0" y="0"/>
                  </a:lnTo>
                  <a:lnTo>
                    <a:pt x="0" y="787908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366763" y="3713311"/>
            <a:ext cx="2225040" cy="494580"/>
          </a:xfrm>
          <a:prstGeom prst="rect">
            <a:avLst/>
          </a:prstGeom>
        </p:spPr>
        <p:txBody>
          <a:bodyPr vert="horz" wrap="square" lIns="0" tIns="32597" rIns="0" bIns="0" rtlCol="0">
            <a:spAutoFit/>
          </a:bodyPr>
          <a:lstStyle/>
          <a:p>
            <a:pPr marL="695147" marR="374245" indent="-320055">
              <a:lnSpc>
                <a:spcPts val="1840"/>
              </a:lnSpc>
              <a:spcBef>
                <a:spcPts val="257"/>
              </a:spcBef>
            </a:pPr>
            <a:r>
              <a:rPr sz="1667" spc="70" dirty="0">
                <a:latin typeface="Verdana"/>
                <a:cs typeface="Verdana"/>
              </a:rPr>
              <a:t>Сп</a:t>
            </a:r>
            <a:r>
              <a:rPr sz="1667" spc="57" dirty="0">
                <a:latin typeface="Verdana"/>
                <a:cs typeface="Verdana"/>
              </a:rPr>
              <a:t>е</a:t>
            </a:r>
            <a:r>
              <a:rPr sz="1667" spc="-43" dirty="0">
                <a:latin typeface="Verdana"/>
                <a:cs typeface="Verdana"/>
              </a:rPr>
              <a:t>циальные  </a:t>
            </a:r>
            <a:r>
              <a:rPr sz="1667" spc="-70" dirty="0">
                <a:latin typeface="Verdana"/>
                <a:cs typeface="Verdana"/>
              </a:rPr>
              <a:t>условия</a:t>
            </a:r>
            <a:endParaRPr sz="1667">
              <a:latin typeface="Verdana"/>
              <a:cs typeface="Verdan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951145" y="3320457"/>
            <a:ext cx="2969683" cy="1336887"/>
            <a:chOff x="1426717" y="4980685"/>
            <a:chExt cx="4454525" cy="2005330"/>
          </a:xfrm>
        </p:grpSpPr>
        <p:sp>
          <p:nvSpPr>
            <p:cNvPr id="27" name="object 27"/>
            <p:cNvSpPr/>
            <p:nvPr/>
          </p:nvSpPr>
          <p:spPr>
            <a:xfrm>
              <a:off x="1439417" y="49933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3615817" y="0"/>
                  </a:moveTo>
                  <a:lnTo>
                    <a:pt x="0" y="0"/>
                  </a:lnTo>
                  <a:lnTo>
                    <a:pt x="0" y="1979676"/>
                  </a:lnTo>
                  <a:lnTo>
                    <a:pt x="3615817" y="1979676"/>
                  </a:lnTo>
                  <a:lnTo>
                    <a:pt x="3615817" y="1237361"/>
                  </a:lnTo>
                  <a:lnTo>
                    <a:pt x="4188332" y="1237361"/>
                  </a:lnTo>
                  <a:lnTo>
                    <a:pt x="4188332" y="1484756"/>
                  </a:lnTo>
                  <a:lnTo>
                    <a:pt x="4428744" y="989838"/>
                  </a:lnTo>
                  <a:lnTo>
                    <a:pt x="4188332" y="494918"/>
                  </a:lnTo>
                  <a:lnTo>
                    <a:pt x="4188332" y="742314"/>
                  </a:lnTo>
                  <a:lnTo>
                    <a:pt x="3615817" y="742314"/>
                  </a:lnTo>
                  <a:lnTo>
                    <a:pt x="361581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28" name="object 28"/>
            <p:cNvSpPr/>
            <p:nvPr/>
          </p:nvSpPr>
          <p:spPr>
            <a:xfrm>
              <a:off x="1439417" y="49933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0" y="0"/>
                  </a:moveTo>
                  <a:lnTo>
                    <a:pt x="3615817" y="0"/>
                  </a:lnTo>
                  <a:lnTo>
                    <a:pt x="3615817" y="742314"/>
                  </a:lnTo>
                  <a:lnTo>
                    <a:pt x="4188332" y="742314"/>
                  </a:lnTo>
                  <a:lnTo>
                    <a:pt x="4188332" y="494918"/>
                  </a:lnTo>
                  <a:lnTo>
                    <a:pt x="4428744" y="989838"/>
                  </a:lnTo>
                  <a:lnTo>
                    <a:pt x="4188332" y="1484756"/>
                  </a:lnTo>
                  <a:lnTo>
                    <a:pt x="4188332" y="1237361"/>
                  </a:lnTo>
                  <a:lnTo>
                    <a:pt x="3615817" y="1237361"/>
                  </a:lnTo>
                  <a:lnTo>
                    <a:pt x="3615817" y="1979676"/>
                  </a:lnTo>
                  <a:lnTo>
                    <a:pt x="0" y="1979676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012190" y="3417113"/>
            <a:ext cx="2242397" cy="1136957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199400" indent="-191356">
              <a:spcBef>
                <a:spcPts val="63"/>
              </a:spcBef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467" b="1" spc="-63" dirty="0">
                <a:latin typeface="Tahoma"/>
                <a:cs typeface="Tahoma"/>
              </a:rPr>
              <a:t>ОВЗ,</a:t>
            </a:r>
            <a:r>
              <a:rPr sz="1467" b="1" spc="-43" dirty="0">
                <a:latin typeface="Tahoma"/>
                <a:cs typeface="Tahoma"/>
              </a:rPr>
              <a:t> </a:t>
            </a:r>
            <a:r>
              <a:rPr sz="1467" b="1" spc="3" dirty="0">
                <a:solidFill>
                  <a:srgbClr val="F65E09"/>
                </a:solidFill>
                <a:latin typeface="Tahoma"/>
                <a:cs typeface="Tahoma"/>
              </a:rPr>
              <a:t>на</a:t>
            </a:r>
            <a:r>
              <a:rPr sz="1467" b="1" spc="-3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467" b="1" spc="-40" dirty="0">
                <a:solidFill>
                  <a:srgbClr val="F65E09"/>
                </a:solidFill>
                <a:latin typeface="Tahoma"/>
                <a:cs typeface="Tahoma"/>
              </a:rPr>
              <a:t>дому</a:t>
            </a:r>
            <a:r>
              <a:rPr sz="1467" spc="-40" dirty="0">
                <a:latin typeface="Verdana"/>
                <a:cs typeface="Verdana"/>
              </a:rPr>
              <a:t>:</a:t>
            </a:r>
            <a:endParaRPr sz="1467">
              <a:latin typeface="Verdana"/>
              <a:cs typeface="Verdana"/>
            </a:endParaRPr>
          </a:p>
          <a:p>
            <a:pPr marL="199400">
              <a:spcBef>
                <a:spcPts val="3"/>
              </a:spcBef>
            </a:pPr>
            <a:r>
              <a:rPr sz="1467" spc="67" dirty="0">
                <a:latin typeface="Verdana"/>
                <a:cs typeface="Verdana"/>
              </a:rPr>
              <a:t>реко</a:t>
            </a:r>
            <a:r>
              <a:rPr sz="1467" spc="83" dirty="0">
                <a:latin typeface="Verdana"/>
                <a:cs typeface="Verdana"/>
              </a:rPr>
              <a:t>м</a:t>
            </a:r>
            <a:r>
              <a:rPr sz="1467" spc="23" dirty="0">
                <a:latin typeface="Verdana"/>
                <a:cs typeface="Verdana"/>
              </a:rPr>
              <a:t>енда</a:t>
            </a:r>
            <a:r>
              <a:rPr sz="1467" spc="17" dirty="0">
                <a:latin typeface="Verdana"/>
                <a:cs typeface="Verdana"/>
              </a:rPr>
              <a:t>ц</a:t>
            </a:r>
            <a:r>
              <a:rPr sz="1467" spc="-43" dirty="0">
                <a:latin typeface="Verdana"/>
                <a:cs typeface="Verdana"/>
              </a:rPr>
              <a:t>и</a:t>
            </a:r>
            <a:r>
              <a:rPr sz="1467" spc="-40" dirty="0">
                <a:latin typeface="Verdana"/>
                <a:cs typeface="Verdana"/>
              </a:rPr>
              <a:t>и</a:t>
            </a:r>
            <a:r>
              <a:rPr sz="1467" spc="-113" dirty="0">
                <a:latin typeface="Verdana"/>
                <a:cs typeface="Verdana"/>
              </a:rPr>
              <a:t> </a:t>
            </a:r>
            <a:r>
              <a:rPr sz="1467" spc="-67" dirty="0">
                <a:latin typeface="Verdana"/>
                <a:cs typeface="Verdana"/>
              </a:rPr>
              <a:t>ПМПК</a:t>
            </a:r>
            <a:endParaRPr sz="1467">
              <a:latin typeface="Verdana"/>
              <a:cs typeface="Verdana"/>
            </a:endParaRPr>
          </a:p>
          <a:p>
            <a:pPr marL="199400" marR="660856" indent="-191356"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467" b="1" spc="-50" dirty="0">
                <a:latin typeface="Tahoma"/>
                <a:cs typeface="Tahoma"/>
              </a:rPr>
              <a:t>инв</a:t>
            </a:r>
            <a:r>
              <a:rPr sz="1467" b="1" spc="-40" dirty="0">
                <a:latin typeface="Tahoma"/>
                <a:cs typeface="Tahoma"/>
              </a:rPr>
              <a:t>а</a:t>
            </a:r>
            <a:r>
              <a:rPr sz="1467" b="1" spc="-27" dirty="0">
                <a:latin typeface="Tahoma"/>
                <a:cs typeface="Tahoma"/>
              </a:rPr>
              <a:t>лидност</a:t>
            </a:r>
            <a:r>
              <a:rPr sz="1467" b="1" spc="-13" dirty="0">
                <a:latin typeface="Tahoma"/>
                <a:cs typeface="Tahoma"/>
              </a:rPr>
              <a:t>ь</a:t>
            </a:r>
            <a:r>
              <a:rPr sz="1467" spc="-223" dirty="0">
                <a:latin typeface="Verdana"/>
                <a:cs typeface="Verdana"/>
              </a:rPr>
              <a:t>:  </a:t>
            </a:r>
            <a:r>
              <a:rPr sz="1467" spc="10" dirty="0">
                <a:latin typeface="Verdana"/>
                <a:cs typeface="Verdana"/>
              </a:rPr>
              <a:t>справка </a:t>
            </a:r>
            <a:r>
              <a:rPr sz="1467" spc="73" dirty="0">
                <a:latin typeface="Verdana"/>
                <a:cs typeface="Verdana"/>
              </a:rPr>
              <a:t>об </a:t>
            </a:r>
            <a:r>
              <a:rPr sz="1467" spc="76" dirty="0">
                <a:latin typeface="Verdana"/>
                <a:cs typeface="Verdana"/>
              </a:rPr>
              <a:t> </a:t>
            </a:r>
            <a:r>
              <a:rPr sz="1467" spc="-33" dirty="0">
                <a:latin typeface="Verdana"/>
                <a:cs typeface="Verdana"/>
              </a:rPr>
              <a:t>инвалидности</a:t>
            </a:r>
            <a:endParaRPr sz="1467">
              <a:latin typeface="Verdana"/>
              <a:cs typeface="Verdan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8577241" y="3269657"/>
            <a:ext cx="2969683" cy="1336887"/>
            <a:chOff x="12865861" y="4904485"/>
            <a:chExt cx="4454525" cy="2005330"/>
          </a:xfrm>
        </p:grpSpPr>
        <p:sp>
          <p:nvSpPr>
            <p:cNvPr id="31" name="object 31"/>
            <p:cNvSpPr/>
            <p:nvPr/>
          </p:nvSpPr>
          <p:spPr>
            <a:xfrm>
              <a:off x="12878561" y="49171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4428744" y="0"/>
                  </a:moveTo>
                  <a:lnTo>
                    <a:pt x="812926" y="0"/>
                  </a:lnTo>
                  <a:lnTo>
                    <a:pt x="812926" y="742314"/>
                  </a:lnTo>
                  <a:lnTo>
                    <a:pt x="240411" y="742314"/>
                  </a:lnTo>
                  <a:lnTo>
                    <a:pt x="240411" y="494918"/>
                  </a:lnTo>
                  <a:lnTo>
                    <a:pt x="0" y="989838"/>
                  </a:lnTo>
                  <a:lnTo>
                    <a:pt x="240411" y="1484756"/>
                  </a:lnTo>
                  <a:lnTo>
                    <a:pt x="240411" y="1237361"/>
                  </a:lnTo>
                  <a:lnTo>
                    <a:pt x="812926" y="1237361"/>
                  </a:lnTo>
                  <a:lnTo>
                    <a:pt x="812926" y="1979676"/>
                  </a:lnTo>
                  <a:lnTo>
                    <a:pt x="4428744" y="1979676"/>
                  </a:lnTo>
                  <a:lnTo>
                    <a:pt x="44287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32" name="object 32"/>
            <p:cNvSpPr/>
            <p:nvPr/>
          </p:nvSpPr>
          <p:spPr>
            <a:xfrm>
              <a:off x="12878561" y="4917185"/>
              <a:ext cx="4429125" cy="1979930"/>
            </a:xfrm>
            <a:custGeom>
              <a:avLst/>
              <a:gdLst/>
              <a:ahLst/>
              <a:cxnLst/>
              <a:rect l="l" t="t" r="r" b="b"/>
              <a:pathLst>
                <a:path w="4429125" h="1979929">
                  <a:moveTo>
                    <a:pt x="4428744" y="0"/>
                  </a:moveTo>
                  <a:lnTo>
                    <a:pt x="812926" y="0"/>
                  </a:lnTo>
                  <a:lnTo>
                    <a:pt x="812926" y="742314"/>
                  </a:lnTo>
                  <a:lnTo>
                    <a:pt x="240411" y="742314"/>
                  </a:lnTo>
                  <a:lnTo>
                    <a:pt x="240411" y="494918"/>
                  </a:lnTo>
                  <a:lnTo>
                    <a:pt x="0" y="989838"/>
                  </a:lnTo>
                  <a:lnTo>
                    <a:pt x="240411" y="1484756"/>
                  </a:lnTo>
                  <a:lnTo>
                    <a:pt x="240411" y="1237361"/>
                  </a:lnTo>
                  <a:lnTo>
                    <a:pt x="812926" y="1237361"/>
                  </a:lnTo>
                  <a:lnTo>
                    <a:pt x="812926" y="1979676"/>
                  </a:lnTo>
                  <a:lnTo>
                    <a:pt x="4428744" y="1979676"/>
                  </a:lnTo>
                  <a:lnTo>
                    <a:pt x="4428744" y="0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9180238" y="3417113"/>
            <a:ext cx="2230543" cy="1034579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99400" indent="-191356">
              <a:spcBef>
                <a:spcPts val="70"/>
              </a:spcBef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333" b="1" spc="-57" dirty="0">
                <a:latin typeface="Tahoma"/>
                <a:cs typeface="Tahoma"/>
              </a:rPr>
              <a:t>ОВЗ,</a:t>
            </a:r>
            <a:r>
              <a:rPr sz="1333" b="1" spc="-43" dirty="0">
                <a:latin typeface="Tahoma"/>
                <a:cs typeface="Tahoma"/>
              </a:rPr>
              <a:t> </a:t>
            </a:r>
            <a:r>
              <a:rPr sz="1333" b="1" spc="7" dirty="0">
                <a:latin typeface="Tahoma"/>
                <a:cs typeface="Tahoma"/>
              </a:rPr>
              <a:t>на</a:t>
            </a:r>
            <a:r>
              <a:rPr sz="1333" b="1" spc="-40" dirty="0">
                <a:latin typeface="Tahoma"/>
                <a:cs typeface="Tahoma"/>
              </a:rPr>
              <a:t> </a:t>
            </a:r>
            <a:r>
              <a:rPr sz="1333" b="1" spc="-30" dirty="0">
                <a:latin typeface="Tahoma"/>
                <a:cs typeface="Tahoma"/>
              </a:rPr>
              <a:t>дому</a:t>
            </a:r>
            <a:r>
              <a:rPr sz="1333" spc="-30" dirty="0">
                <a:latin typeface="Verdana"/>
                <a:cs typeface="Verdana"/>
              </a:rPr>
              <a:t>:</a:t>
            </a:r>
            <a:endParaRPr sz="1333">
              <a:latin typeface="Verdana"/>
              <a:cs typeface="Verdana"/>
            </a:endParaRPr>
          </a:p>
          <a:p>
            <a:pPr marL="199400"/>
            <a:r>
              <a:rPr sz="1333" spc="73" dirty="0">
                <a:latin typeface="Verdana"/>
                <a:cs typeface="Verdana"/>
              </a:rPr>
              <a:t>ре</a:t>
            </a:r>
            <a:r>
              <a:rPr sz="1333" spc="40" dirty="0">
                <a:latin typeface="Verdana"/>
                <a:cs typeface="Verdana"/>
              </a:rPr>
              <a:t>комен</a:t>
            </a:r>
            <a:r>
              <a:rPr sz="1333" spc="7" dirty="0">
                <a:latin typeface="Verdana"/>
                <a:cs typeface="Verdana"/>
              </a:rPr>
              <a:t>дации</a:t>
            </a:r>
            <a:r>
              <a:rPr sz="1333" spc="-127" dirty="0">
                <a:latin typeface="Verdana"/>
                <a:cs typeface="Verdana"/>
              </a:rPr>
              <a:t> </a:t>
            </a:r>
            <a:r>
              <a:rPr sz="1333" spc="3" dirty="0">
                <a:latin typeface="Verdana"/>
                <a:cs typeface="Verdana"/>
              </a:rPr>
              <a:t>П</a:t>
            </a:r>
            <a:r>
              <a:rPr sz="1333" dirty="0">
                <a:latin typeface="Verdana"/>
                <a:cs typeface="Verdana"/>
              </a:rPr>
              <a:t>М</a:t>
            </a:r>
            <a:r>
              <a:rPr sz="1333" spc="-117" dirty="0">
                <a:latin typeface="Verdana"/>
                <a:cs typeface="Verdana"/>
              </a:rPr>
              <a:t>ПК</a:t>
            </a:r>
            <a:endParaRPr sz="1333">
              <a:latin typeface="Verdana"/>
              <a:cs typeface="Verdana"/>
            </a:endParaRPr>
          </a:p>
          <a:p>
            <a:pPr marL="199400" marR="3387" indent="-191356">
              <a:buFont typeface="Arial MT"/>
              <a:buChar char="•"/>
              <a:tabLst>
                <a:tab pos="199400" algn="l"/>
                <a:tab pos="199823" algn="l"/>
              </a:tabLst>
            </a:pPr>
            <a:r>
              <a:rPr sz="1333" b="1" spc="-83" dirty="0">
                <a:latin typeface="Tahoma"/>
                <a:cs typeface="Tahoma"/>
              </a:rPr>
              <a:t>ин</a:t>
            </a:r>
            <a:r>
              <a:rPr sz="1333" b="1" spc="-80" dirty="0">
                <a:latin typeface="Tahoma"/>
                <a:cs typeface="Tahoma"/>
              </a:rPr>
              <a:t>в</a:t>
            </a:r>
            <a:r>
              <a:rPr sz="1333" b="1" spc="-13" dirty="0">
                <a:latin typeface="Tahoma"/>
                <a:cs typeface="Tahoma"/>
              </a:rPr>
              <a:t>алидност</a:t>
            </a:r>
            <a:r>
              <a:rPr sz="1333" b="1" spc="-17" dirty="0">
                <a:latin typeface="Tahoma"/>
                <a:cs typeface="Tahoma"/>
              </a:rPr>
              <a:t>ь</a:t>
            </a:r>
            <a:r>
              <a:rPr sz="1333" spc="-237" dirty="0">
                <a:latin typeface="Verdana"/>
                <a:cs typeface="Verdana"/>
              </a:rPr>
              <a:t>: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13" dirty="0">
                <a:latin typeface="Verdana"/>
                <a:cs typeface="Verdana"/>
              </a:rPr>
              <a:t>справка  </a:t>
            </a:r>
            <a:r>
              <a:rPr sz="1333" spc="70" dirty="0">
                <a:latin typeface="Verdana"/>
                <a:cs typeface="Verdana"/>
              </a:rPr>
              <a:t>об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30" dirty="0">
                <a:latin typeface="Verdana"/>
                <a:cs typeface="Verdana"/>
              </a:rPr>
              <a:t>инвалидност</a:t>
            </a:r>
            <a:r>
              <a:rPr sz="1333" spc="-27" dirty="0">
                <a:latin typeface="Verdana"/>
                <a:cs typeface="Verdana"/>
              </a:rPr>
              <a:t>и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283" dirty="0">
                <a:latin typeface="Verdana"/>
                <a:cs typeface="Verdana"/>
              </a:rPr>
              <a:t>+</a:t>
            </a:r>
            <a:endParaRPr sz="1333">
              <a:latin typeface="Verdana"/>
              <a:cs typeface="Verdana"/>
            </a:endParaRPr>
          </a:p>
          <a:p>
            <a:pPr marL="199400"/>
            <a:r>
              <a:rPr sz="1333" spc="73" dirty="0">
                <a:latin typeface="Verdana"/>
                <a:cs typeface="Verdana"/>
              </a:rPr>
              <a:t>ре</a:t>
            </a:r>
            <a:r>
              <a:rPr sz="1333" spc="40" dirty="0">
                <a:latin typeface="Verdana"/>
                <a:cs typeface="Verdana"/>
              </a:rPr>
              <a:t>комен</a:t>
            </a:r>
            <a:r>
              <a:rPr sz="1333" spc="7" dirty="0">
                <a:latin typeface="Verdana"/>
                <a:cs typeface="Verdana"/>
              </a:rPr>
              <a:t>дации</a:t>
            </a:r>
            <a:r>
              <a:rPr sz="1333" spc="-127" dirty="0">
                <a:latin typeface="Verdana"/>
                <a:cs typeface="Verdana"/>
              </a:rPr>
              <a:t> </a:t>
            </a:r>
            <a:r>
              <a:rPr sz="1333" spc="3" dirty="0">
                <a:latin typeface="Verdana"/>
                <a:cs typeface="Verdana"/>
              </a:rPr>
              <a:t>П</a:t>
            </a:r>
            <a:r>
              <a:rPr sz="1333" dirty="0">
                <a:latin typeface="Verdana"/>
                <a:cs typeface="Verdana"/>
              </a:rPr>
              <a:t>М</a:t>
            </a:r>
            <a:r>
              <a:rPr sz="1333" spc="-117" dirty="0">
                <a:latin typeface="Verdana"/>
                <a:cs typeface="Verdana"/>
              </a:rPr>
              <a:t>ПК</a:t>
            </a:r>
            <a:endParaRPr sz="1333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66763" y="4242308"/>
            <a:ext cx="2225040" cy="750205"/>
          </a:xfrm>
          <a:prstGeom prst="rect">
            <a:avLst/>
          </a:prstGeom>
          <a:ln w="25400">
            <a:solidFill>
              <a:srgbClr val="003876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423" algn="ctr">
              <a:spcBef>
                <a:spcPts val="90"/>
              </a:spcBef>
            </a:pPr>
            <a:r>
              <a:rPr sz="1600" b="1" spc="-169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10" dirty="0">
                <a:solidFill>
                  <a:srgbClr val="003876"/>
                </a:solidFill>
                <a:latin typeface="Tahoma"/>
                <a:cs typeface="Tahoma"/>
              </a:rPr>
              <a:t>соответствии</a:t>
            </a:r>
            <a:endParaRPr sz="1600">
              <a:latin typeface="Tahoma"/>
              <a:cs typeface="Tahoma"/>
            </a:endParaRPr>
          </a:p>
          <a:p>
            <a:pPr marL="105415" marR="101182" algn="ctr"/>
            <a:r>
              <a:rPr sz="1600" b="1" spc="180" dirty="0">
                <a:solidFill>
                  <a:srgbClr val="003876"/>
                </a:solidFill>
                <a:latin typeface="Tahoma"/>
                <a:cs typeface="Tahoma"/>
              </a:rPr>
              <a:t>с</a:t>
            </a:r>
            <a:r>
              <a:rPr sz="1600" b="1" spc="-76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7" dirty="0">
                <a:solidFill>
                  <a:srgbClr val="003876"/>
                </a:solidFill>
                <a:latin typeface="Tahoma"/>
                <a:cs typeface="Tahoma"/>
              </a:rPr>
              <a:t>рекомендациями </a:t>
            </a:r>
            <a:r>
              <a:rPr sz="1600" b="1" spc="-46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00" dirty="0">
                <a:solidFill>
                  <a:srgbClr val="003876"/>
                </a:solidFill>
                <a:latin typeface="Tahoma"/>
                <a:cs typeface="Tahoma"/>
              </a:rPr>
              <a:t>ПМПК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305051" y="5512308"/>
            <a:ext cx="8991600" cy="954193"/>
          </a:xfrm>
          <a:custGeom>
            <a:avLst/>
            <a:gdLst/>
            <a:ahLst/>
            <a:cxnLst/>
            <a:rect l="l" t="t" r="r" b="b"/>
            <a:pathLst>
              <a:path w="13487400" h="1431290">
                <a:moveTo>
                  <a:pt x="0" y="1431036"/>
                </a:moveTo>
                <a:lnTo>
                  <a:pt x="13487400" y="1431036"/>
                </a:lnTo>
                <a:lnTo>
                  <a:pt x="13487400" y="0"/>
                </a:lnTo>
                <a:lnTo>
                  <a:pt x="0" y="0"/>
                </a:lnTo>
                <a:lnTo>
                  <a:pt x="0" y="143103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36"/>
          <p:cNvSpPr txBox="1"/>
          <p:nvPr/>
        </p:nvSpPr>
        <p:spPr>
          <a:xfrm>
            <a:off x="1356868" y="5570559"/>
            <a:ext cx="3237230" cy="82903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 indent="-228611">
              <a:spcBef>
                <a:spcPts val="67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-60" dirty="0">
                <a:latin typeface="Verdana"/>
                <a:cs typeface="Verdana"/>
              </a:rPr>
              <a:t>техн</a:t>
            </a:r>
            <a:r>
              <a:rPr sz="1333" spc="-63" dirty="0">
                <a:latin typeface="Verdana"/>
                <a:cs typeface="Verdana"/>
              </a:rPr>
              <a:t>и</a:t>
            </a:r>
            <a:r>
              <a:rPr sz="1333" spc="-33" dirty="0">
                <a:latin typeface="Verdana"/>
                <a:cs typeface="Verdana"/>
              </a:rPr>
              <a:t>ческая</a:t>
            </a:r>
            <a:r>
              <a:rPr sz="1333" spc="-120" dirty="0">
                <a:latin typeface="Verdana"/>
                <a:cs typeface="Verdana"/>
              </a:rPr>
              <a:t> </a:t>
            </a:r>
            <a:r>
              <a:rPr sz="1333" spc="83" dirty="0">
                <a:latin typeface="Verdana"/>
                <a:cs typeface="Verdana"/>
              </a:rPr>
              <a:t>помо</a:t>
            </a:r>
            <a:r>
              <a:rPr sz="1333" spc="117" dirty="0">
                <a:latin typeface="Verdana"/>
                <a:cs typeface="Verdana"/>
              </a:rPr>
              <a:t>щ</a:t>
            </a:r>
            <a:r>
              <a:rPr sz="1333" spc="-133" dirty="0">
                <a:latin typeface="Verdana"/>
                <a:cs typeface="Verdana"/>
              </a:rPr>
              <a:t>ь</a:t>
            </a:r>
            <a:endParaRPr sz="1333">
              <a:latin typeface="Verdana"/>
              <a:cs typeface="Verdana"/>
            </a:endParaRPr>
          </a:p>
          <a:p>
            <a:pPr marL="237079" marR="824271" indent="-228611">
              <a:spcBef>
                <a:spcPts val="3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83" dirty="0">
                <a:latin typeface="Verdana"/>
                <a:cs typeface="Verdana"/>
              </a:rPr>
              <a:t>помо</a:t>
            </a:r>
            <a:r>
              <a:rPr sz="1333" spc="117" dirty="0">
                <a:latin typeface="Verdana"/>
                <a:cs typeface="Verdana"/>
              </a:rPr>
              <a:t>щ</a:t>
            </a:r>
            <a:r>
              <a:rPr sz="1333" spc="-133" dirty="0">
                <a:latin typeface="Verdana"/>
                <a:cs typeface="Verdana"/>
              </a:rPr>
              <a:t>ь</a:t>
            </a:r>
            <a:r>
              <a:rPr sz="1333" spc="-107" dirty="0">
                <a:latin typeface="Verdana"/>
                <a:cs typeface="Verdan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40" dirty="0">
                <a:latin typeface="Verdana"/>
                <a:cs typeface="Verdana"/>
              </a:rPr>
              <a:t>пер</a:t>
            </a:r>
            <a:r>
              <a:rPr sz="1333" spc="43" dirty="0">
                <a:latin typeface="Verdana"/>
                <a:cs typeface="Verdana"/>
              </a:rPr>
              <a:t>е</a:t>
            </a:r>
            <a:r>
              <a:rPr sz="1333" spc="-33" dirty="0">
                <a:latin typeface="Verdana"/>
                <a:cs typeface="Verdana"/>
              </a:rPr>
              <a:t>движении  и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b="1" dirty="0">
                <a:solidFill>
                  <a:srgbClr val="F65E09"/>
                </a:solidFill>
                <a:latin typeface="Tahoma"/>
                <a:cs typeface="Tahoma"/>
              </a:rPr>
              <a:t>ориен</a:t>
            </a:r>
            <a:r>
              <a:rPr sz="1333" b="1" spc="-3" dirty="0">
                <a:solidFill>
                  <a:srgbClr val="F65E09"/>
                </a:solidFill>
                <a:latin typeface="Tahoma"/>
                <a:cs typeface="Tahoma"/>
              </a:rPr>
              <a:t>т</a:t>
            </a:r>
            <a:r>
              <a:rPr sz="1333" b="1" spc="-27" dirty="0">
                <a:solidFill>
                  <a:srgbClr val="F65E09"/>
                </a:solidFill>
                <a:latin typeface="Tahoma"/>
                <a:cs typeface="Tahoma"/>
              </a:rPr>
              <a:t>иро</a:t>
            </a:r>
            <a:r>
              <a:rPr sz="1333" b="1" spc="-30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20" dirty="0">
                <a:solidFill>
                  <a:srgbClr val="F65E09"/>
                </a:solidFill>
                <a:latin typeface="Tahoma"/>
                <a:cs typeface="Tahoma"/>
              </a:rPr>
              <a:t>ан</a:t>
            </a:r>
            <a:r>
              <a:rPr sz="1333" b="1" spc="-23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1333" b="1" spc="-70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1333" b="1" spc="-2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93" dirty="0">
                <a:latin typeface="Verdana"/>
                <a:cs typeface="Verdana"/>
              </a:rPr>
              <a:t>П</a:t>
            </a:r>
            <a:r>
              <a:rPr sz="1333" spc="-97" dirty="0">
                <a:latin typeface="Verdana"/>
                <a:cs typeface="Verdana"/>
              </a:rPr>
              <a:t>П</a:t>
            </a:r>
            <a:r>
              <a:rPr sz="1333" spc="150" dirty="0">
                <a:latin typeface="Verdana"/>
                <a:cs typeface="Verdana"/>
              </a:rPr>
              <a:t>Э</a:t>
            </a:r>
            <a:endParaRPr sz="1333">
              <a:latin typeface="Verdana"/>
              <a:cs typeface="Verdan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3" dirty="0">
                <a:latin typeface="Verdana"/>
                <a:cs typeface="Verdana"/>
              </a:rPr>
              <a:t>п</a:t>
            </a:r>
            <a:r>
              <a:rPr sz="1333" dirty="0">
                <a:latin typeface="Verdana"/>
                <a:cs typeface="Verdana"/>
              </a:rPr>
              <a:t>о</a:t>
            </a:r>
            <a:r>
              <a:rPr sz="1333" spc="136" dirty="0">
                <a:latin typeface="Verdana"/>
                <a:cs typeface="Verdana"/>
              </a:rPr>
              <a:t>мо</a:t>
            </a:r>
            <a:r>
              <a:rPr sz="1333" spc="183" dirty="0">
                <a:latin typeface="Verdana"/>
                <a:cs typeface="Verdana"/>
              </a:rPr>
              <a:t>щ</a:t>
            </a:r>
            <a:r>
              <a:rPr sz="1333" spc="-133" dirty="0">
                <a:latin typeface="Verdana"/>
                <a:cs typeface="Verdana"/>
              </a:rPr>
              <a:t>ь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103" dirty="0">
                <a:latin typeface="Verdana"/>
                <a:cs typeface="Verdana"/>
              </a:rPr>
              <a:t> </a:t>
            </a:r>
            <a:r>
              <a:rPr sz="1333" spc="-70" dirty="0">
                <a:latin typeface="Verdana"/>
                <a:cs typeface="Verdana"/>
              </a:rPr>
              <a:t>занятии</a:t>
            </a:r>
            <a:r>
              <a:rPr sz="1333" spc="-113" dirty="0">
                <a:latin typeface="Verdana"/>
                <a:cs typeface="Verdana"/>
              </a:rPr>
              <a:t> </a:t>
            </a:r>
            <a:r>
              <a:rPr sz="1333" spc="80" dirty="0">
                <a:latin typeface="Verdana"/>
                <a:cs typeface="Verdana"/>
              </a:rPr>
              <a:t>раб</a:t>
            </a:r>
            <a:r>
              <a:rPr sz="1333" spc="76" dirty="0">
                <a:latin typeface="Verdana"/>
                <a:cs typeface="Verdana"/>
              </a:rPr>
              <a:t>о</a:t>
            </a:r>
            <a:r>
              <a:rPr sz="1333" spc="-203" dirty="0">
                <a:latin typeface="Verdana"/>
                <a:cs typeface="Verdana"/>
              </a:rPr>
              <a:t>ч</a:t>
            </a:r>
            <a:r>
              <a:rPr sz="1333" spc="-3" dirty="0">
                <a:latin typeface="Verdana"/>
                <a:cs typeface="Verdana"/>
              </a:rPr>
              <a:t>его</a:t>
            </a:r>
            <a:r>
              <a:rPr sz="1333" spc="-113" dirty="0">
                <a:latin typeface="Verdana"/>
                <a:cs typeface="Verdana"/>
              </a:rPr>
              <a:t> </a:t>
            </a:r>
            <a:r>
              <a:rPr sz="1333" spc="87" dirty="0">
                <a:latin typeface="Verdana"/>
                <a:cs typeface="Verdana"/>
              </a:rPr>
              <a:t>места</a:t>
            </a:r>
            <a:endParaRPr sz="1333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792046" y="5570559"/>
            <a:ext cx="3750733" cy="82903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 indent="-228611">
              <a:spcBef>
                <a:spcPts val="67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spc="83" dirty="0">
                <a:latin typeface="Verdana"/>
                <a:cs typeface="Verdana"/>
              </a:rPr>
              <a:t>помо</a:t>
            </a:r>
            <a:r>
              <a:rPr sz="1333" spc="117" dirty="0">
                <a:latin typeface="Verdana"/>
                <a:cs typeface="Verdana"/>
              </a:rPr>
              <a:t>щ</a:t>
            </a:r>
            <a:r>
              <a:rPr sz="1333" spc="-133" dirty="0">
                <a:latin typeface="Verdana"/>
                <a:cs typeface="Verdana"/>
              </a:rPr>
              <a:t>ь</a:t>
            </a:r>
            <a:r>
              <a:rPr sz="1333" spc="-107" dirty="0">
                <a:latin typeface="Verdana"/>
                <a:cs typeface="Verdana"/>
              </a:rPr>
              <a:t> </a:t>
            </a:r>
            <a:r>
              <a:rPr sz="1333" spc="-169" dirty="0">
                <a:latin typeface="Verdana"/>
                <a:cs typeface="Verdana"/>
              </a:rPr>
              <a:t>в</a:t>
            </a:r>
            <a:r>
              <a:rPr sz="1333" spc="-100" dirty="0">
                <a:latin typeface="Verdana"/>
                <a:cs typeface="Verdana"/>
              </a:rPr>
              <a:t> </a:t>
            </a:r>
            <a:r>
              <a:rPr sz="1333" spc="-203" dirty="0">
                <a:latin typeface="Verdana"/>
                <a:cs typeface="Verdana"/>
              </a:rPr>
              <a:t>ч</a:t>
            </a:r>
            <a:r>
              <a:rPr sz="1333" spc="-40" dirty="0">
                <a:latin typeface="Verdana"/>
                <a:cs typeface="Verdana"/>
              </a:rPr>
              <a:t>те</a:t>
            </a:r>
            <a:r>
              <a:rPr sz="1333" spc="-43" dirty="0">
                <a:latin typeface="Verdana"/>
                <a:cs typeface="Verdana"/>
              </a:rPr>
              <a:t>н</a:t>
            </a:r>
            <a:r>
              <a:rPr sz="1333" spc="-37" dirty="0">
                <a:latin typeface="Verdana"/>
                <a:cs typeface="Verdana"/>
              </a:rPr>
              <a:t>и</a:t>
            </a:r>
            <a:r>
              <a:rPr sz="1333" spc="-33" dirty="0">
                <a:latin typeface="Verdana"/>
                <a:cs typeface="Verdana"/>
              </a:rPr>
              <a:t>и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-7" dirty="0">
                <a:latin typeface="Verdana"/>
                <a:cs typeface="Verdana"/>
              </a:rPr>
              <a:t>заданий</a:t>
            </a:r>
            <a:endParaRPr sz="1333">
              <a:latin typeface="Verdana"/>
              <a:cs typeface="Verdana"/>
            </a:endParaRPr>
          </a:p>
          <a:p>
            <a:pPr marL="237079" marR="3387" indent="-228611">
              <a:spcBef>
                <a:spcPts val="10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b="1" spc="-3" dirty="0">
                <a:solidFill>
                  <a:srgbClr val="F65E09"/>
                </a:solidFill>
                <a:latin typeface="Tahoma"/>
                <a:cs typeface="Tahoma"/>
              </a:rPr>
              <a:t>помощ</a:t>
            </a:r>
            <a:r>
              <a:rPr sz="1333" b="1" dirty="0">
                <a:solidFill>
                  <a:srgbClr val="F65E09"/>
                </a:solidFill>
                <a:latin typeface="Tahoma"/>
                <a:cs typeface="Tahoma"/>
              </a:rPr>
              <a:t>ь</a:t>
            </a:r>
            <a:r>
              <a:rPr sz="1333" b="1" spc="-40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97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1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30" dirty="0">
                <a:solidFill>
                  <a:srgbClr val="F65E09"/>
                </a:solidFill>
                <a:latin typeface="Tahoma"/>
                <a:cs typeface="Tahoma"/>
              </a:rPr>
              <a:t>за</a:t>
            </a:r>
            <a:r>
              <a:rPr sz="1333" b="1" spc="-37" dirty="0">
                <a:solidFill>
                  <a:srgbClr val="F65E09"/>
                </a:solidFill>
                <a:latin typeface="Tahoma"/>
                <a:cs typeface="Tahoma"/>
              </a:rPr>
              <a:t>п</a:t>
            </a:r>
            <a:r>
              <a:rPr sz="1333" b="1" spc="-50" dirty="0">
                <a:solidFill>
                  <a:srgbClr val="F65E09"/>
                </a:solidFill>
                <a:latin typeface="Tahoma"/>
                <a:cs typeface="Tahoma"/>
              </a:rPr>
              <a:t>олнени</a:t>
            </a:r>
            <a:r>
              <a:rPr sz="1333" b="1" spc="-47" dirty="0">
                <a:solidFill>
                  <a:srgbClr val="F65E09"/>
                </a:solidFill>
                <a:latin typeface="Tahoma"/>
                <a:cs typeface="Tahoma"/>
              </a:rPr>
              <a:t>и</a:t>
            </a:r>
            <a:r>
              <a:rPr sz="1333" b="1" spc="-37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13" dirty="0">
                <a:solidFill>
                  <a:srgbClr val="F65E09"/>
                </a:solidFill>
                <a:latin typeface="Tahoma"/>
                <a:cs typeface="Tahoma"/>
              </a:rPr>
              <a:t>регист</a:t>
            </a:r>
            <a:r>
              <a:rPr sz="1333" b="1" spc="10" dirty="0">
                <a:solidFill>
                  <a:srgbClr val="F65E09"/>
                </a:solidFill>
                <a:latin typeface="Tahoma"/>
                <a:cs typeface="Tahoma"/>
              </a:rPr>
              <a:t>р</a:t>
            </a:r>
            <a:r>
              <a:rPr sz="1333" b="1" spc="-27" dirty="0">
                <a:solidFill>
                  <a:srgbClr val="F65E09"/>
                </a:solidFill>
                <a:latin typeface="Tahoma"/>
                <a:cs typeface="Tahoma"/>
              </a:rPr>
              <a:t>ационн</a:t>
            </a:r>
            <a:r>
              <a:rPr sz="1333" b="1" spc="-37" dirty="0">
                <a:solidFill>
                  <a:srgbClr val="F65E09"/>
                </a:solidFill>
                <a:latin typeface="Tahoma"/>
                <a:cs typeface="Tahoma"/>
              </a:rPr>
              <a:t>ы</a:t>
            </a:r>
            <a:r>
              <a:rPr sz="1333" b="1" spc="-40" dirty="0">
                <a:solidFill>
                  <a:srgbClr val="F65E09"/>
                </a:solidFill>
                <a:latin typeface="Tahoma"/>
                <a:cs typeface="Tahoma"/>
              </a:rPr>
              <a:t>х  полей</a:t>
            </a:r>
            <a:r>
              <a:rPr sz="1333" b="1" spc="-37" dirty="0">
                <a:solidFill>
                  <a:srgbClr val="F65E09"/>
                </a:solidFill>
                <a:latin typeface="Tahoma"/>
                <a:cs typeface="Tahoma"/>
              </a:rPr>
              <a:t> бланков</a:t>
            </a:r>
            <a:endParaRPr sz="1333">
              <a:latin typeface="Tahoma"/>
              <a:cs typeface="Tahoma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333" b="1" dirty="0">
                <a:solidFill>
                  <a:srgbClr val="F65E09"/>
                </a:solidFill>
                <a:latin typeface="Tahoma"/>
                <a:cs typeface="Tahoma"/>
              </a:rPr>
              <a:t>помощь</a:t>
            </a:r>
            <a:r>
              <a:rPr sz="1333" b="1" spc="-4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97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1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10" dirty="0">
                <a:solidFill>
                  <a:srgbClr val="F65E09"/>
                </a:solidFill>
                <a:latin typeface="Tahoma"/>
                <a:cs typeface="Tahoma"/>
              </a:rPr>
              <a:t>пе</a:t>
            </a:r>
            <a:r>
              <a:rPr sz="1333" b="1" spc="7" dirty="0">
                <a:solidFill>
                  <a:srgbClr val="F65E09"/>
                </a:solidFill>
                <a:latin typeface="Tahoma"/>
                <a:cs typeface="Tahoma"/>
              </a:rPr>
              <a:t>р</a:t>
            </a:r>
            <a:r>
              <a:rPr sz="1333" b="1" spc="47" dirty="0">
                <a:solidFill>
                  <a:srgbClr val="F65E09"/>
                </a:solidFill>
                <a:latin typeface="Tahoma"/>
                <a:cs typeface="Tahoma"/>
              </a:rPr>
              <a:t>енос</a:t>
            </a:r>
            <a:r>
              <a:rPr sz="1333" b="1" spc="50" dirty="0">
                <a:solidFill>
                  <a:srgbClr val="F65E09"/>
                </a:solidFill>
                <a:latin typeface="Tahoma"/>
                <a:cs typeface="Tahoma"/>
              </a:rPr>
              <a:t>е</a:t>
            </a:r>
            <a:r>
              <a:rPr sz="1333" b="1" spc="-4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17" dirty="0">
                <a:solidFill>
                  <a:srgbClr val="F65E09"/>
                </a:solidFill>
                <a:latin typeface="Tahoma"/>
                <a:cs typeface="Tahoma"/>
              </a:rPr>
              <a:t>от</a:t>
            </a:r>
            <a:r>
              <a:rPr sz="1333" b="1" spc="-27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dirty="0">
                <a:solidFill>
                  <a:srgbClr val="F65E09"/>
                </a:solidFill>
                <a:latin typeface="Tahoma"/>
                <a:cs typeface="Tahoma"/>
              </a:rPr>
              <a:t>ето</a:t>
            </a:r>
            <a:r>
              <a:rPr sz="1333" b="1" spc="3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3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97" dirty="0">
                <a:solidFill>
                  <a:srgbClr val="F65E09"/>
                </a:solidFill>
                <a:latin typeface="Tahoma"/>
                <a:cs typeface="Tahoma"/>
              </a:rPr>
              <a:t>в</a:t>
            </a:r>
            <a:r>
              <a:rPr sz="1333" b="1" spc="-13" dirty="0">
                <a:solidFill>
                  <a:srgbClr val="F65E09"/>
                </a:solidFill>
                <a:latin typeface="Tahoma"/>
                <a:cs typeface="Tahoma"/>
              </a:rPr>
              <a:t> </a:t>
            </a:r>
            <a:r>
              <a:rPr sz="1333" b="1" spc="-23" dirty="0">
                <a:solidFill>
                  <a:srgbClr val="F65E09"/>
                </a:solidFill>
                <a:latin typeface="Tahoma"/>
                <a:cs typeface="Tahoma"/>
              </a:rPr>
              <a:t>бла</a:t>
            </a:r>
            <a:r>
              <a:rPr sz="1333" b="1" spc="-30" dirty="0">
                <a:solidFill>
                  <a:srgbClr val="F65E09"/>
                </a:solidFill>
                <a:latin typeface="Tahoma"/>
                <a:cs typeface="Tahoma"/>
              </a:rPr>
              <a:t>н</a:t>
            </a:r>
            <a:r>
              <a:rPr sz="1333" b="1" spc="-80" dirty="0">
                <a:solidFill>
                  <a:srgbClr val="F65E09"/>
                </a:solidFill>
                <a:latin typeface="Tahoma"/>
                <a:cs typeface="Tahoma"/>
              </a:rPr>
              <a:t>ки</a:t>
            </a:r>
            <a:endParaRPr sz="1333">
              <a:latin typeface="Tahoma"/>
              <a:cs typeface="Tahoma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301369" y="5144897"/>
            <a:ext cx="8997950" cy="366183"/>
            <a:chOff x="1952053" y="7717345"/>
            <a:chExt cx="13496925" cy="549275"/>
          </a:xfrm>
        </p:grpSpPr>
        <p:sp>
          <p:nvSpPr>
            <p:cNvPr id="39" name="object 39"/>
            <p:cNvSpPr/>
            <p:nvPr/>
          </p:nvSpPr>
          <p:spPr>
            <a:xfrm>
              <a:off x="1956816" y="7722107"/>
              <a:ext cx="13487400" cy="539750"/>
            </a:xfrm>
            <a:custGeom>
              <a:avLst/>
              <a:gdLst/>
              <a:ahLst/>
              <a:cxnLst/>
              <a:rect l="l" t="t" r="r" b="b"/>
              <a:pathLst>
                <a:path w="13487400" h="539750">
                  <a:moveTo>
                    <a:pt x="13487400" y="0"/>
                  </a:moveTo>
                  <a:lnTo>
                    <a:pt x="0" y="0"/>
                  </a:lnTo>
                  <a:lnTo>
                    <a:pt x="0" y="539496"/>
                  </a:lnTo>
                  <a:lnTo>
                    <a:pt x="13487400" y="539496"/>
                  </a:lnTo>
                  <a:lnTo>
                    <a:pt x="13487400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40" name="object 40"/>
            <p:cNvSpPr/>
            <p:nvPr/>
          </p:nvSpPr>
          <p:spPr>
            <a:xfrm>
              <a:off x="1956816" y="7722107"/>
              <a:ext cx="13487400" cy="539750"/>
            </a:xfrm>
            <a:custGeom>
              <a:avLst/>
              <a:gdLst/>
              <a:ahLst/>
              <a:cxnLst/>
              <a:rect l="l" t="t" r="r" b="b"/>
              <a:pathLst>
                <a:path w="13487400" h="539750">
                  <a:moveTo>
                    <a:pt x="0" y="539496"/>
                  </a:moveTo>
                  <a:lnTo>
                    <a:pt x="13487400" y="539496"/>
                  </a:lnTo>
                  <a:lnTo>
                    <a:pt x="13487400" y="0"/>
                  </a:lnTo>
                  <a:lnTo>
                    <a:pt x="0" y="0"/>
                  </a:lnTo>
                  <a:lnTo>
                    <a:pt x="0" y="539496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308227" y="5151247"/>
            <a:ext cx="8985250" cy="309979"/>
          </a:xfrm>
          <a:prstGeom prst="rect">
            <a:avLst/>
          </a:prstGeom>
          <a:solidFill>
            <a:srgbClr val="8B8B8B"/>
          </a:solidFill>
        </p:spPr>
        <p:txBody>
          <a:bodyPr vert="horz" wrap="square" lIns="0" tIns="22437" rIns="0" bIns="0" rtlCol="0">
            <a:spAutoFit/>
          </a:bodyPr>
          <a:lstStyle/>
          <a:p>
            <a:pPr algn="ctr">
              <a:spcBef>
                <a:spcPts val="177"/>
              </a:spcBef>
            </a:pPr>
            <a:r>
              <a:rPr sz="1867" spc="3" dirty="0">
                <a:solidFill>
                  <a:srgbClr val="FFFFFF"/>
                </a:solidFill>
                <a:latin typeface="Verdana"/>
                <a:cs typeface="Verdana"/>
              </a:rPr>
              <a:t>Ассистенты</a:t>
            </a:r>
            <a:endParaRPr sz="1867">
              <a:latin typeface="Verdana"/>
              <a:cs typeface="Verdana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0" y="-57726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" y="-46750"/>
            <a:ext cx="936171" cy="1164425"/>
          </a:xfrm>
          <a:prstGeom prst="rect">
            <a:avLst/>
          </a:prstGeom>
        </p:spPr>
      </p:pic>
      <p:sp>
        <p:nvSpPr>
          <p:cNvPr id="46" name="Прямоугольник 45"/>
          <p:cNvSpPr/>
          <p:nvPr/>
        </p:nvSpPr>
        <p:spPr>
          <a:xfrm>
            <a:off x="2298999" y="112461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39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741040" y="1106658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741040" y="1056274"/>
            <a:ext cx="3997215" cy="45719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 txBox="1"/>
          <p:nvPr/>
        </p:nvSpPr>
        <p:spPr>
          <a:xfrm>
            <a:off x="893278" y="1127678"/>
            <a:ext cx="3692737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53" dirty="0">
                <a:solidFill>
                  <a:srgbClr val="003876"/>
                </a:solidFill>
                <a:latin typeface="Tahoma"/>
                <a:cs typeface="Tahoma"/>
              </a:rPr>
              <a:t>Присутс</a:t>
            </a:r>
            <a:r>
              <a:rPr sz="2933" b="1" spc="37" dirty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2933" b="1" spc="-80" dirty="0">
                <a:solidFill>
                  <a:srgbClr val="003876"/>
                </a:solidFill>
                <a:latin typeface="Tahoma"/>
                <a:cs typeface="Tahoma"/>
              </a:rPr>
              <a:t>ви</a:t>
            </a:r>
            <a:r>
              <a:rPr sz="2933" b="1" spc="-73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2933" b="1" spc="-8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213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2933" b="1" spc="-5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2933" b="1" spc="-57" dirty="0">
                <a:solidFill>
                  <a:srgbClr val="003876"/>
                </a:solidFill>
                <a:latin typeface="Tahoma"/>
                <a:cs typeface="Tahoma"/>
              </a:rPr>
              <a:t>ППЭ</a:t>
            </a:r>
            <a:endParaRPr sz="2933" dirty="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681346" y="2028925"/>
            <a:ext cx="3384550" cy="2051473"/>
          </a:xfrm>
          <a:custGeom>
            <a:avLst/>
            <a:gdLst/>
            <a:ahLst/>
            <a:cxnLst/>
            <a:rect l="l" t="t" r="r" b="b"/>
            <a:pathLst>
              <a:path w="5076825" h="3077209">
                <a:moveTo>
                  <a:pt x="0" y="3076956"/>
                </a:moveTo>
                <a:lnTo>
                  <a:pt x="5076443" y="3076956"/>
                </a:lnTo>
                <a:lnTo>
                  <a:pt x="5076443" y="0"/>
                </a:lnTo>
                <a:lnTo>
                  <a:pt x="0" y="0"/>
                </a:lnTo>
                <a:lnTo>
                  <a:pt x="0" y="3076956"/>
                </a:lnTo>
                <a:close/>
              </a:path>
            </a:pathLst>
          </a:custGeom>
          <a:ln w="25400">
            <a:solidFill>
              <a:srgbClr val="F65E0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 txBox="1"/>
          <p:nvPr/>
        </p:nvSpPr>
        <p:spPr>
          <a:xfrm>
            <a:off x="8681346" y="2023146"/>
            <a:ext cx="3384550" cy="2057252"/>
          </a:xfrm>
          <a:prstGeom prst="rect">
            <a:avLst/>
          </a:prstGeom>
        </p:spPr>
        <p:txBody>
          <a:bodyPr vert="horz" wrap="square" lIns="0" tIns="5927" rIns="0" bIns="0" rtlCol="0">
            <a:spAutoFit/>
          </a:bodyPr>
          <a:lstStyle/>
          <a:p>
            <a:pPr marL="289998" indent="-229035">
              <a:spcBef>
                <a:spcPts val="47"/>
              </a:spcBef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-17" dirty="0">
                <a:latin typeface="Verdana"/>
                <a:cs typeface="Verdana"/>
              </a:rPr>
              <a:t>рук</a:t>
            </a:r>
            <a:r>
              <a:rPr sz="1333" spc="-20" dirty="0">
                <a:latin typeface="Verdana"/>
                <a:cs typeface="Verdana"/>
              </a:rPr>
              <a:t>о</a:t>
            </a:r>
            <a:r>
              <a:rPr sz="1333" spc="-53" dirty="0">
                <a:latin typeface="Verdana"/>
                <a:cs typeface="Verdana"/>
              </a:rPr>
              <a:t>в</a:t>
            </a:r>
            <a:r>
              <a:rPr sz="1333" spc="-60" dirty="0">
                <a:latin typeface="Verdana"/>
                <a:cs typeface="Verdana"/>
              </a:rPr>
              <a:t>о</a:t>
            </a:r>
            <a:r>
              <a:rPr sz="1333" spc="-33" dirty="0">
                <a:latin typeface="Verdana"/>
                <a:cs typeface="Verdana"/>
              </a:rPr>
              <a:t>дите</a:t>
            </a:r>
            <a:r>
              <a:rPr sz="1333" spc="-120" dirty="0">
                <a:latin typeface="Verdana"/>
                <a:cs typeface="Verdana"/>
              </a:rPr>
              <a:t>л</a:t>
            </a:r>
            <a:r>
              <a:rPr sz="1333" spc="-107" dirty="0">
                <a:latin typeface="Verdana"/>
                <a:cs typeface="Verdana"/>
              </a:rPr>
              <a:t>ь</a:t>
            </a:r>
            <a:r>
              <a:rPr sz="1333" spc="-113" dirty="0">
                <a:latin typeface="Verdana"/>
                <a:cs typeface="Verdana"/>
              </a:rPr>
              <a:t> </a:t>
            </a:r>
            <a:r>
              <a:rPr sz="1333" spc="-13" dirty="0">
                <a:latin typeface="Verdana"/>
                <a:cs typeface="Verdana"/>
              </a:rPr>
              <a:t>ППЭ</a:t>
            </a:r>
            <a:endParaRPr sz="1333" dirty="0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-3" dirty="0">
                <a:latin typeface="Verdana"/>
                <a:cs typeface="Verdana"/>
              </a:rPr>
              <a:t>организатор</a:t>
            </a:r>
            <a:endParaRPr sz="1333" dirty="0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-67" dirty="0">
                <a:latin typeface="Verdana"/>
                <a:cs typeface="Verdana"/>
              </a:rPr>
              <a:t>член</a:t>
            </a:r>
            <a:r>
              <a:rPr sz="1333" spc="-110" dirty="0">
                <a:latin typeface="Verdana"/>
                <a:cs typeface="Verdana"/>
              </a:rPr>
              <a:t> </a:t>
            </a:r>
            <a:r>
              <a:rPr sz="1333" spc="-43" dirty="0">
                <a:latin typeface="Verdana"/>
                <a:cs typeface="Verdana"/>
              </a:rPr>
              <a:t>ГЭК</a:t>
            </a:r>
            <a:endParaRPr sz="1333" dirty="0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23" dirty="0">
                <a:latin typeface="Verdana"/>
                <a:cs typeface="Verdana"/>
              </a:rPr>
              <a:t>ассистент</a:t>
            </a:r>
            <a:endParaRPr sz="1333" dirty="0">
              <a:latin typeface="Verdana"/>
              <a:cs typeface="Verdana"/>
            </a:endParaRPr>
          </a:p>
          <a:p>
            <a:pPr marL="61386" marR="164261">
              <a:spcBef>
                <a:spcPts val="7"/>
              </a:spcBef>
            </a:pPr>
            <a:r>
              <a:rPr sz="1333" b="1" spc="-37" dirty="0">
                <a:latin typeface="Tahoma"/>
                <a:cs typeface="Tahoma"/>
              </a:rPr>
              <a:t>они </a:t>
            </a:r>
            <a:r>
              <a:rPr sz="1333" b="1" spc="-17" dirty="0">
                <a:latin typeface="Tahoma"/>
                <a:cs typeface="Tahoma"/>
              </a:rPr>
              <a:t>по </a:t>
            </a:r>
            <a:r>
              <a:rPr sz="1333" b="1" spc="-13" dirty="0">
                <a:latin typeface="Tahoma"/>
                <a:cs typeface="Tahoma"/>
              </a:rPr>
              <a:t>решению </a:t>
            </a:r>
            <a:r>
              <a:rPr sz="1333" b="1" spc="-33" dirty="0">
                <a:latin typeface="Tahoma"/>
                <a:cs typeface="Tahoma"/>
              </a:rPr>
              <a:t>ГЭК </a:t>
            </a:r>
            <a:r>
              <a:rPr sz="1333" b="1" spc="3" dirty="0">
                <a:latin typeface="Tahoma"/>
                <a:cs typeface="Tahoma"/>
              </a:rPr>
              <a:t>осуществляют </a:t>
            </a:r>
            <a:r>
              <a:rPr sz="1333" b="1" spc="-383" dirty="0">
                <a:latin typeface="Tahoma"/>
                <a:cs typeface="Tahoma"/>
              </a:rPr>
              <a:t> </a:t>
            </a:r>
            <a:r>
              <a:rPr sz="1333" b="1" spc="-13" dirty="0">
                <a:latin typeface="Tahoma"/>
                <a:cs typeface="Tahoma"/>
              </a:rPr>
              <a:t>функции</a:t>
            </a:r>
            <a:endParaRPr sz="1333" dirty="0">
              <a:latin typeface="Tahoma"/>
              <a:cs typeface="Tahoma"/>
            </a:endParaRPr>
          </a:p>
          <a:p>
            <a:pPr marL="289998" indent="-229035">
              <a:lnSpc>
                <a:spcPts val="1593"/>
              </a:lnSpc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-53" dirty="0">
                <a:latin typeface="Verdana"/>
                <a:cs typeface="Verdana"/>
              </a:rPr>
              <a:t>ТС</a:t>
            </a:r>
            <a:endParaRPr sz="1333" dirty="0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30" dirty="0">
                <a:latin typeface="Verdana"/>
                <a:cs typeface="Verdana"/>
              </a:rPr>
              <a:t>экзаменатора-собеседника</a:t>
            </a:r>
            <a:endParaRPr sz="1333" dirty="0">
              <a:latin typeface="Verdana"/>
              <a:cs typeface="Verdana"/>
            </a:endParaRPr>
          </a:p>
          <a:p>
            <a:pPr marL="289998" indent="-229035"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23" dirty="0">
                <a:solidFill>
                  <a:srgbClr val="857EBA"/>
                </a:solidFill>
                <a:latin typeface="Verdana"/>
                <a:cs typeface="Verdana"/>
              </a:rPr>
              <a:t>специалиста</a:t>
            </a:r>
            <a:r>
              <a:rPr sz="1333" spc="-12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3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1333" spc="7" dirty="0">
                <a:solidFill>
                  <a:srgbClr val="857EBA"/>
                </a:solidFill>
                <a:latin typeface="Verdana"/>
                <a:cs typeface="Verdana"/>
              </a:rPr>
              <a:t>о</a:t>
            </a:r>
            <a:r>
              <a:rPr sz="1333" spc="-103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23" dirty="0">
                <a:solidFill>
                  <a:srgbClr val="857EBA"/>
                </a:solidFill>
                <a:latin typeface="Verdana"/>
                <a:cs typeface="Verdana"/>
              </a:rPr>
              <a:t>инст</a:t>
            </a:r>
            <a:r>
              <a:rPr sz="1333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r>
              <a:rPr sz="1333" spc="-3" dirty="0">
                <a:solidFill>
                  <a:srgbClr val="857EBA"/>
                </a:solidFill>
                <a:latin typeface="Verdana"/>
                <a:cs typeface="Verdana"/>
              </a:rPr>
              <a:t>у</a:t>
            </a:r>
            <a:r>
              <a:rPr sz="1333" spc="-43" dirty="0">
                <a:solidFill>
                  <a:srgbClr val="857EBA"/>
                </a:solidFill>
                <a:latin typeface="Verdana"/>
                <a:cs typeface="Verdana"/>
              </a:rPr>
              <a:t>кта</a:t>
            </a:r>
            <a:r>
              <a:rPr sz="1333" spc="-70" dirty="0">
                <a:solidFill>
                  <a:srgbClr val="857EBA"/>
                </a:solidFill>
                <a:latin typeface="Verdana"/>
                <a:cs typeface="Verdana"/>
              </a:rPr>
              <a:t>ж</a:t>
            </a:r>
            <a:r>
              <a:rPr sz="1333" spc="-73" dirty="0">
                <a:solidFill>
                  <a:srgbClr val="857EBA"/>
                </a:solidFill>
                <a:latin typeface="Verdana"/>
                <a:cs typeface="Verdana"/>
              </a:rPr>
              <a:t>у</a:t>
            </a:r>
            <a:r>
              <a:rPr sz="1333" spc="-117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30" dirty="0">
                <a:solidFill>
                  <a:srgbClr val="857EBA"/>
                </a:solidFill>
                <a:latin typeface="Verdana"/>
                <a:cs typeface="Verdana"/>
              </a:rPr>
              <a:t>и</a:t>
            </a:r>
            <a:r>
              <a:rPr sz="1333" spc="-10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47" dirty="0">
                <a:solidFill>
                  <a:srgbClr val="857EBA"/>
                </a:solidFill>
                <a:latin typeface="Verdana"/>
                <a:cs typeface="Verdana"/>
              </a:rPr>
              <a:t>Л</a:t>
            </a:r>
            <a:r>
              <a:rPr sz="1333" spc="-13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endParaRPr sz="1333" dirty="0">
              <a:latin typeface="Verdana"/>
              <a:cs typeface="Verdana"/>
            </a:endParaRPr>
          </a:p>
          <a:p>
            <a:pPr marL="289998" indent="-229035">
              <a:spcBef>
                <a:spcPts val="3"/>
              </a:spcBef>
              <a:buFont typeface="Arial MT"/>
              <a:buChar char="•"/>
              <a:tabLst>
                <a:tab pos="289998" algn="l"/>
                <a:tab pos="290421" algn="l"/>
              </a:tabLst>
            </a:pPr>
            <a:r>
              <a:rPr sz="1333" spc="40" dirty="0">
                <a:solidFill>
                  <a:srgbClr val="857EBA"/>
                </a:solidFill>
                <a:latin typeface="Verdana"/>
                <a:cs typeface="Verdana"/>
              </a:rPr>
              <a:t>экспе</a:t>
            </a:r>
            <a:r>
              <a:rPr sz="1333" spc="50" dirty="0">
                <a:solidFill>
                  <a:srgbClr val="857EBA"/>
                </a:solidFill>
                <a:latin typeface="Verdana"/>
                <a:cs typeface="Verdana"/>
              </a:rPr>
              <a:t>р</a:t>
            </a:r>
            <a:r>
              <a:rPr sz="1333" spc="-20" dirty="0">
                <a:solidFill>
                  <a:srgbClr val="857EBA"/>
                </a:solidFill>
                <a:latin typeface="Verdana"/>
                <a:cs typeface="Verdana"/>
              </a:rPr>
              <a:t>та</a:t>
            </a:r>
            <a:r>
              <a:rPr sz="1333" spc="-120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3" dirty="0">
                <a:solidFill>
                  <a:srgbClr val="857EBA"/>
                </a:solidFill>
                <a:latin typeface="Verdana"/>
                <a:cs typeface="Verdana"/>
              </a:rPr>
              <a:t>п</a:t>
            </a:r>
            <a:r>
              <a:rPr sz="1333" spc="7" dirty="0">
                <a:solidFill>
                  <a:srgbClr val="857EBA"/>
                </a:solidFill>
                <a:latin typeface="Verdana"/>
                <a:cs typeface="Verdana"/>
              </a:rPr>
              <a:t>о</a:t>
            </a:r>
            <a:r>
              <a:rPr sz="1333" spc="-103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57" dirty="0">
                <a:solidFill>
                  <a:srgbClr val="857EBA"/>
                </a:solidFill>
                <a:latin typeface="Verdana"/>
                <a:cs typeface="Verdana"/>
              </a:rPr>
              <a:t>выполн</a:t>
            </a:r>
            <a:r>
              <a:rPr sz="1333" spc="-50" dirty="0">
                <a:solidFill>
                  <a:srgbClr val="857EBA"/>
                </a:solidFill>
                <a:latin typeface="Verdana"/>
                <a:cs typeface="Verdana"/>
              </a:rPr>
              <a:t>е</a:t>
            </a:r>
            <a:r>
              <a:rPr sz="1333" spc="-30" dirty="0">
                <a:solidFill>
                  <a:srgbClr val="857EBA"/>
                </a:solidFill>
                <a:latin typeface="Verdana"/>
                <a:cs typeface="Verdana"/>
              </a:rPr>
              <a:t>ни</a:t>
            </a:r>
            <a:r>
              <a:rPr sz="1333" spc="-33" dirty="0">
                <a:solidFill>
                  <a:srgbClr val="857EBA"/>
                </a:solidFill>
                <a:latin typeface="Verdana"/>
                <a:cs typeface="Verdana"/>
              </a:rPr>
              <a:t>ю</a:t>
            </a:r>
            <a:r>
              <a:rPr sz="1333" spc="-107" dirty="0">
                <a:solidFill>
                  <a:srgbClr val="857EBA"/>
                </a:solidFill>
                <a:latin typeface="Verdana"/>
                <a:cs typeface="Verdana"/>
              </a:rPr>
              <a:t> </a:t>
            </a:r>
            <a:r>
              <a:rPr sz="1333" spc="-33" dirty="0">
                <a:solidFill>
                  <a:srgbClr val="857EBA"/>
                </a:solidFill>
                <a:latin typeface="Verdana"/>
                <a:cs typeface="Verdana"/>
              </a:rPr>
              <a:t>ЛР</a:t>
            </a:r>
            <a:endParaRPr sz="1333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667880" y="1588480"/>
            <a:ext cx="3384550" cy="273152"/>
          </a:xfrm>
          <a:prstGeom prst="rect">
            <a:avLst/>
          </a:prstGeom>
          <a:solidFill>
            <a:srgbClr val="8B8B8B"/>
          </a:solidFill>
        </p:spPr>
        <p:txBody>
          <a:bodyPr vert="horz" wrap="square" lIns="0" tIns="26670" rIns="0" bIns="0" rtlCol="0">
            <a:spAutoFit/>
          </a:bodyPr>
          <a:lstStyle/>
          <a:p>
            <a:pPr algn="ctr">
              <a:spcBef>
                <a:spcPts val="210"/>
              </a:spcBef>
            </a:pPr>
            <a:r>
              <a:rPr sz="1600" spc="-113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1600" spc="-107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1600" spc="177" dirty="0">
                <a:solidFill>
                  <a:srgbClr val="FFFFFF"/>
                </a:solidFill>
                <a:latin typeface="Verdana"/>
                <a:cs typeface="Verdana"/>
              </a:rPr>
              <a:t>Э</a:t>
            </a:r>
            <a:r>
              <a:rPr sz="16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30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1600" spc="33" dirty="0">
                <a:solidFill>
                  <a:srgbClr val="FFFFFF"/>
                </a:solidFill>
                <a:latin typeface="Verdana"/>
                <a:cs typeface="Verdana"/>
              </a:rPr>
              <a:t>а</a:t>
            </a:r>
            <a:r>
              <a:rPr sz="1600" spc="-127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60" dirty="0">
                <a:solidFill>
                  <a:srgbClr val="FFFFFF"/>
                </a:solidFill>
                <a:latin typeface="Verdana"/>
                <a:cs typeface="Verdana"/>
              </a:rPr>
              <a:t>дому</a:t>
            </a:r>
            <a:endParaRPr sz="1600">
              <a:latin typeface="Verdana"/>
              <a:cs typeface="Verdana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860297"/>
              </p:ext>
            </p:extLst>
          </p:nvPr>
        </p:nvGraphicFramePr>
        <p:xfrm>
          <a:off x="489242" y="1613255"/>
          <a:ext cx="7121233" cy="4835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8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1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693">
                <a:tc>
                  <a:txBody>
                    <a:bodyPr/>
                    <a:lstStyle/>
                    <a:p>
                      <a:pPr marL="361950" indent="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2597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47675" indent="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опус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в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2597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b="1" spc="-4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Ограничения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2597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99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200" spc="-10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ково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ител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200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ППЭ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sz="1200" spc="-10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ППЭ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рошёл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13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близкий</a:t>
                      </a:r>
                      <a:r>
                        <a:rPr sz="1200" spc="-12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</a:t>
                      </a: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spc="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200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114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Организаторы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sz="1200" spc="-10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ППЭ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рошёл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12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близкий</a:t>
                      </a:r>
                      <a:r>
                        <a:rPr sz="1200" spc="-12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</a:t>
                      </a: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200" spc="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200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200" spc="-114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читель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i="1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i="1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</a:t>
                      </a:r>
                      <a:r>
                        <a:rPr sz="1200" i="1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циалист</a:t>
                      </a:r>
                      <a:r>
                        <a:rPr sz="1200" i="1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sz="1200" i="1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</a:t>
                      </a:r>
                      <a:r>
                        <a:rPr sz="1200" i="1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i="1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мету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</a:t>
                      </a:r>
                      <a:r>
                        <a:rPr sz="1200" spc="-114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200" spc="-9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</a:t>
                      </a:r>
                      <a:r>
                        <a:rPr sz="1200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sz="1200" spc="-10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ППЭ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рошёл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12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близкий</a:t>
                      </a:r>
                      <a:r>
                        <a:rPr sz="1200" spc="-12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</a:t>
                      </a: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200" spc="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200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200" spc="-114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читель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200" spc="-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200" spc="-9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</a:t>
                      </a:r>
                      <a:r>
                        <a:rPr sz="1200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sz="1200" spc="-10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ППЭ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рошёл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</a:t>
                      </a: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12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близкий</a:t>
                      </a:r>
                      <a:r>
                        <a:rPr sz="1200" spc="-12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</a:t>
                      </a: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200" spc="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200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200" spc="-114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читель</a:t>
                      </a: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2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охраны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равопоря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Паспор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3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чия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22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Медработники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</a:t>
                      </a:r>
                      <a:r>
                        <a:rPr sz="1200" spc="-114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омочия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775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Ассистенты</a:t>
                      </a: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sz="1200" spc="-10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ППЭ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091689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рошёл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 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i="1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i="1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</a:t>
                      </a:r>
                      <a:r>
                        <a:rPr sz="1200" i="1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циалист</a:t>
                      </a:r>
                      <a:r>
                        <a:rPr sz="1200" i="1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sz="1200" i="1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</a:t>
                      </a:r>
                      <a:r>
                        <a:rPr sz="1200" i="1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i="1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мету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51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Экзаменаторы-собеседники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sz="1200" spc="-10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ППЭ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рошёл</a:t>
                      </a:r>
                      <a:r>
                        <a:rPr sz="1200" spc="-1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</a:t>
                      </a:r>
                      <a:r>
                        <a:rPr sz="12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12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близкий</a:t>
                      </a:r>
                      <a:r>
                        <a:rPr sz="1200" spc="-12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</a:t>
                      </a: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200" spc="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200" spc="-1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200" spc="-114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читель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1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</a:t>
                      </a:r>
                      <a:r>
                        <a:rPr sz="1200" spc="-1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sz="1200" spc="-12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4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инструктажу</a:t>
                      </a:r>
                      <a:r>
                        <a:rPr sz="1200" spc="-12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4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200" spc="-13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4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ЛР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sz="1200" spc="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</a:t>
                      </a:r>
                      <a:r>
                        <a:rPr sz="1200" spc="-12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2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200" spc="-1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sz="1200" spc="-10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spc="-12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ППЭ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рошёл</a:t>
                      </a:r>
                      <a:r>
                        <a:rPr sz="1200" spc="-12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spc="-1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12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близкий</a:t>
                      </a:r>
                      <a:r>
                        <a:rPr sz="1200" spc="-12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</a:t>
                      </a: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200" spc="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200" spc="-11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200" spc="-114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читель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6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ерт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200" spc="-10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sz="1200" spc="-12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</a:t>
                      </a:r>
                      <a:r>
                        <a:rPr sz="1200" spc="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</a:t>
                      </a:r>
                      <a:r>
                        <a:rPr sz="1200" spc="-9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ЛР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</a:t>
                      </a:r>
                      <a:r>
                        <a:rPr sz="1200" spc="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</a:t>
                      </a:r>
                      <a:r>
                        <a:rPr sz="1200" spc="-12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sz="1200" spc="-12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</a:t>
                      </a:r>
                      <a:r>
                        <a:rPr sz="1200" spc="-1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sz="1200" spc="-10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spc="-12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ППЭ</a:t>
                      </a:r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рошёл</a:t>
                      </a:r>
                      <a:r>
                        <a:rPr sz="1200" spc="-12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200" spc="-1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</a:t>
                      </a:r>
                      <a:r>
                        <a:rPr sz="1200" spc="-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spc="-12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близкий</a:t>
                      </a:r>
                      <a:r>
                        <a:rPr sz="1200" spc="-12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</a:t>
                      </a:r>
                      <a:r>
                        <a:rPr sz="1200" spc="-1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200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</a:t>
                      </a:r>
                      <a:r>
                        <a:rPr sz="1200" spc="-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sz="1200" spc="5" dirty="0">
                          <a:solidFill>
                            <a:srgbClr val="F65E0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sz="1200" spc="-11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200" spc="-114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spc="5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sz="1200" dirty="0">
                          <a:solidFill>
                            <a:srgbClr val="857EB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читель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79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8681346" y="4294038"/>
            <a:ext cx="3401483" cy="1235381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126153" rIns="0" bIns="0" rtlCol="0">
            <a:spAutoFit/>
          </a:bodyPr>
          <a:lstStyle/>
          <a:p>
            <a:pPr marL="240465" marR="234538" algn="ctr">
              <a:spcBef>
                <a:spcPts val="993"/>
              </a:spcBef>
            </a:pPr>
            <a:r>
              <a:rPr spc="-2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</a:t>
            </a:r>
            <a:r>
              <a:rPr spc="-127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ППЭ</a:t>
            </a:r>
            <a:r>
              <a:rPr spc="-2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pc="-136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pc="1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pc="-1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pc="1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pc="-11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 </a:t>
            </a:r>
            <a:r>
              <a:rPr spc="-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spc="-6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pc="-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стники</a:t>
            </a:r>
            <a:r>
              <a:rPr spc="-12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spc="-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pc="-1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spc="-1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pc="10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</a:t>
            </a:r>
            <a:r>
              <a:rPr spc="10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pc="-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ов,  </a:t>
            </a:r>
            <a:r>
              <a:rPr b="1" spc="-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покинувши</a:t>
            </a:r>
            <a:r>
              <a:rPr b="1" spc="-4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b="1" spc="-2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3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ППЭ</a:t>
            </a:r>
            <a:r>
              <a:rPr spc="-1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pc="-1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 </a:t>
            </a:r>
            <a:r>
              <a:rPr spc="-20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pc="-1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ППЭ</a:t>
            </a:r>
            <a:r>
              <a:rPr spc="-1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b="1" spc="-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b="1" spc="-2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3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</a:t>
            </a:r>
            <a:r>
              <a:rPr b="1" spc="17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264" y="-449176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" y="-395785"/>
            <a:ext cx="936171" cy="1164425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2002116" y="-177135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38162" y="4294038"/>
            <a:ext cx="63401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80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1146412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762507" y="1673860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812292" y="1623059"/>
            <a:ext cx="3653367" cy="0"/>
          </a:xfrm>
          <a:custGeom>
            <a:avLst/>
            <a:gdLst/>
            <a:ahLst/>
            <a:cxnLst/>
            <a:rect l="l" t="t" r="r" b="b"/>
            <a:pathLst>
              <a:path w="5480050">
                <a:moveTo>
                  <a:pt x="0" y="0"/>
                </a:moveTo>
                <a:lnTo>
                  <a:pt x="5479922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 txBox="1"/>
          <p:nvPr/>
        </p:nvSpPr>
        <p:spPr>
          <a:xfrm>
            <a:off x="669100" y="1514227"/>
            <a:ext cx="5497830" cy="122170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9736" algn="ctr">
              <a:lnSpc>
                <a:spcPts val="3380"/>
              </a:lnSpc>
              <a:spcBef>
                <a:spcPts val="67"/>
              </a:spcBef>
            </a:pPr>
            <a:r>
              <a:rPr sz="2933" b="1" spc="-2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</a:t>
            </a:r>
            <a:r>
              <a:rPr sz="2933" b="1" spc="-87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933" b="1" spc="-53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ППЭ</a:t>
            </a:r>
            <a:endParaRPr sz="2933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467" algn="ctr">
              <a:lnSpc>
                <a:spcPts val="2740"/>
              </a:lnSpc>
            </a:pPr>
            <a:r>
              <a:rPr sz="2400" spc="-306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400" spc="-18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6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</a:t>
            </a:r>
            <a:r>
              <a:rPr sz="2400" spc="-18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</a:t>
            </a:r>
            <a:r>
              <a:rPr sz="24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2400" spc="-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ения</a:t>
            </a:r>
            <a:r>
              <a:rPr sz="2400" spc="-18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sz="2400" spc="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2400" spc="10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467" algn="ctr">
              <a:spcBef>
                <a:spcPts val="10"/>
              </a:spcBef>
            </a:pPr>
            <a:r>
              <a:rPr sz="2400" spc="-306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400" spc="-18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7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sz="24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sz="2400" spc="-17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43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</a:t>
            </a:r>
            <a:r>
              <a:rPr lang="ru-RU" sz="2800" b="1" spc="23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5800" y="2858515"/>
            <a:ext cx="5574538" cy="3546270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wrap="square" lIns="0" tIns="98213" rIns="0" bIns="0" rtlCol="0">
            <a:spAutoFit/>
          </a:bodyPr>
          <a:lstStyle/>
          <a:p>
            <a:pPr marL="288728" marR="635032" indent="-228611">
              <a:spcBef>
                <a:spcPts val="773"/>
              </a:spcBef>
              <a:buFont typeface="Arial MT"/>
              <a:buChar char="•"/>
              <a:tabLst>
                <a:tab pos="288728" algn="l"/>
                <a:tab pos="289151" algn="l"/>
              </a:tabLst>
            </a:pP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на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х</a:t>
            </a:r>
            <a:r>
              <a:rPr sz="1600" b="1" spc="-30" dirty="0">
                <a:solidFill>
                  <a:srgbClr val="003876"/>
                </a:solidFill>
                <a:latin typeface="Tahoma"/>
                <a:cs typeface="Tahoma"/>
              </a:rPr>
              <a:t>одит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ь</a:t>
            </a:r>
            <a:r>
              <a:rPr sz="1600" b="1" spc="13" dirty="0">
                <a:solidFill>
                  <a:srgbClr val="003876"/>
                </a:solidFill>
                <a:latin typeface="Tahoma"/>
                <a:cs typeface="Tahoma"/>
              </a:rPr>
              <a:t>с</a:t>
            </a:r>
            <a:r>
              <a:rPr sz="1600" b="1" spc="20" dirty="0">
                <a:solidFill>
                  <a:srgbClr val="003876"/>
                </a:solidFill>
                <a:latin typeface="Tahoma"/>
                <a:cs typeface="Tahoma"/>
              </a:rPr>
              <a:t>я</a:t>
            </a:r>
            <a:r>
              <a:rPr sz="1600" b="1" spc="-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17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1600" b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37" dirty="0">
                <a:solidFill>
                  <a:srgbClr val="003876"/>
                </a:solidFill>
                <a:latin typeface="Tahoma"/>
                <a:cs typeface="Tahoma"/>
              </a:rPr>
              <a:t>ПП</a:t>
            </a:r>
            <a:r>
              <a:rPr sz="1600" b="1" spc="-30" dirty="0">
                <a:solidFill>
                  <a:srgbClr val="003876"/>
                </a:solidFill>
                <a:latin typeface="Tahoma"/>
                <a:cs typeface="Tahoma"/>
              </a:rPr>
              <a:t>Э</a:t>
            </a: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spc="-203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7" dirty="0">
                <a:solidFill>
                  <a:srgbClr val="003876"/>
                </a:solidFill>
                <a:latin typeface="Verdana"/>
                <a:cs typeface="Verdana"/>
              </a:rPr>
              <a:t>случае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b="1" spc="3" dirty="0">
                <a:solidFill>
                  <a:srgbClr val="003876"/>
                </a:solidFill>
                <a:latin typeface="Tahoma"/>
                <a:cs typeface="Tahoma"/>
              </a:rPr>
              <a:t>несоответствия  </a:t>
            </a:r>
            <a:r>
              <a:rPr sz="1600" b="1" spc="-10" dirty="0">
                <a:solidFill>
                  <a:srgbClr val="003876"/>
                </a:solidFill>
                <a:latin typeface="Tahoma"/>
                <a:cs typeface="Tahoma"/>
              </a:rPr>
              <a:t>требования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м</a:t>
            </a:r>
            <a:r>
              <a:rPr sz="1600" spc="-14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предъявляем</a:t>
            </a:r>
            <a:r>
              <a:rPr sz="1600" spc="-83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1600" spc="293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43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20" dirty="0">
                <a:solidFill>
                  <a:srgbClr val="003876"/>
                </a:solidFill>
                <a:latin typeface="Verdana"/>
                <a:cs typeface="Verdana"/>
              </a:rPr>
              <a:t>лицам,  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-67" dirty="0">
                <a:solidFill>
                  <a:srgbClr val="003876"/>
                </a:solidFill>
                <a:latin typeface="Verdana"/>
                <a:cs typeface="Verdana"/>
              </a:rPr>
              <a:t>рив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л</a:t>
            </a:r>
            <a:r>
              <a:rPr sz="1600" spc="23" dirty="0">
                <a:solidFill>
                  <a:srgbClr val="003876"/>
                </a:solidFill>
                <a:latin typeface="Verdana"/>
                <a:cs typeface="Verdana"/>
              </a:rPr>
              <a:t>ек</a:t>
            </a:r>
            <a:r>
              <a:rPr sz="1600" spc="27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53" dirty="0">
                <a:solidFill>
                  <a:srgbClr val="003876"/>
                </a:solidFill>
                <a:latin typeface="Verdana"/>
                <a:cs typeface="Verdana"/>
              </a:rPr>
              <a:t>ем</a:t>
            </a:r>
            <a:r>
              <a:rPr sz="1600" spc="70" dirty="0">
                <a:solidFill>
                  <a:srgbClr val="003876"/>
                </a:solidFill>
                <a:latin typeface="Verdana"/>
                <a:cs typeface="Verdana"/>
              </a:rPr>
              <a:t>ы</a:t>
            </a:r>
            <a:r>
              <a:rPr sz="1600" spc="289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47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solidFill>
                  <a:srgbClr val="003876"/>
                </a:solidFill>
                <a:latin typeface="Verdana"/>
                <a:cs typeface="Verdana"/>
              </a:rPr>
              <a:t>про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47" dirty="0">
                <a:solidFill>
                  <a:srgbClr val="003876"/>
                </a:solidFill>
                <a:latin typeface="Verdana"/>
                <a:cs typeface="Verdana"/>
              </a:rPr>
              <a:t>ед</a:t>
            </a:r>
            <a:r>
              <a:rPr sz="1600" spc="50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27" dirty="0">
                <a:solidFill>
                  <a:srgbClr val="003876"/>
                </a:solidFill>
                <a:latin typeface="Verdana"/>
                <a:cs typeface="Verdana"/>
              </a:rPr>
              <a:t>ю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эк</a:t>
            </a:r>
            <a:r>
              <a:rPr sz="1600" spc="-47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103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1600" spc="11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ов</a:t>
            </a:r>
            <a:endParaRPr sz="1600" dirty="0">
              <a:latin typeface="Verdana"/>
              <a:cs typeface="Verdana"/>
            </a:endParaRPr>
          </a:p>
          <a:p>
            <a:pPr marL="288728" marR="110072" indent="-228611">
              <a:buFont typeface="Arial MT"/>
              <a:buChar char="•"/>
              <a:tabLst>
                <a:tab pos="288728" algn="l"/>
                <a:tab pos="289151" algn="l"/>
              </a:tabLst>
            </a:pP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иметь </a:t>
            </a:r>
            <a:r>
              <a:rPr sz="1600" spc="-7" dirty="0">
                <a:solidFill>
                  <a:srgbClr val="003876"/>
                </a:solidFill>
                <a:latin typeface="Verdana"/>
                <a:cs typeface="Verdana"/>
              </a:rPr>
              <a:t>при </a:t>
            </a:r>
            <a:r>
              <a:rPr sz="1600" spc="107" dirty="0">
                <a:solidFill>
                  <a:srgbClr val="003876"/>
                </a:solidFill>
                <a:latin typeface="Verdana"/>
                <a:cs typeface="Verdana"/>
              </a:rPr>
              <a:t>себе </a:t>
            </a:r>
            <a:r>
              <a:rPr sz="1600" b="1" spc="57" dirty="0">
                <a:solidFill>
                  <a:srgbClr val="003876"/>
                </a:solidFill>
                <a:latin typeface="Tahoma"/>
                <a:cs typeface="Tahoma"/>
              </a:rPr>
              <a:t>средства </a:t>
            </a:r>
            <a:r>
              <a:rPr sz="1600" b="1" spc="-73" dirty="0">
                <a:solidFill>
                  <a:srgbClr val="003876"/>
                </a:solidFill>
                <a:latin typeface="Tahoma"/>
                <a:cs typeface="Tahoma"/>
              </a:rPr>
              <a:t>связи</a:t>
            </a:r>
            <a:r>
              <a:rPr sz="1600" spc="-73" dirty="0">
                <a:solidFill>
                  <a:srgbClr val="003876"/>
                </a:solidFill>
                <a:latin typeface="Verdana"/>
                <a:cs typeface="Verdana"/>
              </a:rPr>
              <a:t>,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фото-, </a:t>
            </a:r>
            <a:r>
              <a:rPr sz="1600" spc="-27" dirty="0">
                <a:solidFill>
                  <a:srgbClr val="003876"/>
                </a:solidFill>
                <a:latin typeface="Verdana"/>
                <a:cs typeface="Verdana"/>
              </a:rPr>
              <a:t>аудио- 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7" dirty="0">
                <a:solidFill>
                  <a:srgbClr val="003876"/>
                </a:solidFill>
                <a:latin typeface="Verdana"/>
                <a:cs typeface="Verdana"/>
              </a:rPr>
              <a:t>вид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е</a:t>
            </a:r>
            <a:r>
              <a:rPr sz="1600" spc="103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107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пп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10" dirty="0">
                <a:solidFill>
                  <a:srgbClr val="003876"/>
                </a:solidFill>
                <a:latin typeface="Verdana"/>
                <a:cs typeface="Verdana"/>
              </a:rPr>
              <a:t>ра</a:t>
            </a:r>
            <a:r>
              <a:rPr sz="1600" spc="1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67" dirty="0">
                <a:solidFill>
                  <a:srgbClr val="003876"/>
                </a:solidFill>
                <a:latin typeface="Verdana"/>
                <a:cs typeface="Verdana"/>
              </a:rPr>
              <a:t>уру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элек</a:t>
            </a:r>
            <a:r>
              <a:rPr sz="1600" spc="-3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30" dirty="0">
                <a:solidFill>
                  <a:srgbClr val="003876"/>
                </a:solidFill>
                <a:latin typeface="Verdana"/>
                <a:cs typeface="Verdana"/>
              </a:rPr>
              <a:t>ро</a:t>
            </a:r>
            <a:r>
              <a:rPr sz="1600" spc="37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53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-2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1600" spc="-223" dirty="0">
                <a:solidFill>
                  <a:srgbClr val="003876"/>
                </a:solidFill>
                <a:latin typeface="Verdana"/>
                <a:cs typeface="Verdana"/>
              </a:rPr>
              <a:t>вы</a:t>
            </a:r>
            <a:r>
              <a:rPr sz="1600" spc="-19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600" spc="7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5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73" dirty="0">
                <a:solidFill>
                  <a:srgbClr val="003876"/>
                </a:solidFill>
                <a:latin typeface="Verdana"/>
                <a:cs typeface="Verdana"/>
              </a:rPr>
              <a:t>лител</a:t>
            </a:r>
            <a:r>
              <a:rPr sz="1600" spc="-70" dirty="0">
                <a:solidFill>
                  <a:srgbClr val="003876"/>
                </a:solidFill>
                <a:latin typeface="Verdana"/>
                <a:cs typeface="Verdana"/>
              </a:rPr>
              <a:t>ьную  </a:t>
            </a:r>
            <a:r>
              <a:rPr sz="1600" spc="-97" dirty="0">
                <a:solidFill>
                  <a:srgbClr val="003876"/>
                </a:solidFill>
                <a:latin typeface="Verdana"/>
                <a:cs typeface="Verdana"/>
              </a:rPr>
              <a:t>технику, </a:t>
            </a:r>
            <a:r>
              <a:rPr sz="1600" b="1" spc="-10" dirty="0">
                <a:solidFill>
                  <a:srgbClr val="003876"/>
                </a:solidFill>
                <a:latin typeface="Tahoma"/>
                <a:cs typeface="Tahoma"/>
              </a:rPr>
              <a:t>справочные материалы, 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письменные </a:t>
            </a:r>
            <a:r>
              <a:rPr sz="1600" b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заметки </a:t>
            </a:r>
            <a:r>
              <a:rPr sz="1600" b="1" spc="-83" dirty="0">
                <a:solidFill>
                  <a:srgbClr val="003876"/>
                </a:solidFill>
                <a:latin typeface="Tahoma"/>
                <a:cs typeface="Tahoma"/>
              </a:rPr>
              <a:t>и </a:t>
            </a:r>
            <a:r>
              <a:rPr sz="1600" b="1" spc="-57" dirty="0">
                <a:solidFill>
                  <a:srgbClr val="003876"/>
                </a:solidFill>
                <a:latin typeface="Tahoma"/>
                <a:cs typeface="Tahoma"/>
              </a:rPr>
              <a:t>иные </a:t>
            </a:r>
            <a:r>
              <a:rPr sz="1600" b="1" spc="60" dirty="0">
                <a:solidFill>
                  <a:srgbClr val="003876"/>
                </a:solidFill>
                <a:latin typeface="Tahoma"/>
                <a:cs typeface="Tahoma"/>
              </a:rPr>
              <a:t>средства </a:t>
            </a:r>
            <a:r>
              <a:rPr sz="1600" spc="-37" dirty="0">
                <a:solidFill>
                  <a:srgbClr val="003876"/>
                </a:solidFill>
                <a:latin typeface="Verdana"/>
                <a:cs typeface="Verdana"/>
              </a:rPr>
              <a:t>хранения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передачи </a:t>
            </a:r>
            <a:r>
              <a:rPr sz="1600" spc="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80" dirty="0">
                <a:solidFill>
                  <a:srgbClr val="003876"/>
                </a:solidFill>
                <a:latin typeface="Verdana"/>
                <a:cs typeface="Verdana"/>
              </a:rPr>
              <a:t>информации</a:t>
            </a:r>
            <a:endParaRPr sz="1600" dirty="0">
              <a:latin typeface="Verdana"/>
              <a:cs typeface="Verdana"/>
            </a:endParaRPr>
          </a:p>
          <a:p>
            <a:pPr marL="288728" marR="267560" indent="-228611">
              <a:spcBef>
                <a:spcPts val="3"/>
              </a:spcBef>
              <a:buFont typeface="Arial MT"/>
              <a:buChar char="•"/>
              <a:tabLst>
                <a:tab pos="288728" algn="l"/>
                <a:tab pos="289151" algn="l"/>
              </a:tabLst>
            </a:pPr>
            <a:r>
              <a:rPr sz="1600" b="1" spc="-37" dirty="0">
                <a:solidFill>
                  <a:srgbClr val="003876"/>
                </a:solidFill>
                <a:latin typeface="Tahoma"/>
                <a:cs typeface="Tahoma"/>
              </a:rPr>
              <a:t>оказывать</a:t>
            </a:r>
            <a:r>
              <a:rPr sz="1600" b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spc="27" dirty="0">
                <a:solidFill>
                  <a:srgbClr val="003876"/>
                </a:solidFill>
                <a:latin typeface="Tahoma"/>
                <a:cs typeface="Tahoma"/>
              </a:rPr>
              <a:t>содействие</a:t>
            </a:r>
            <a:r>
              <a:rPr sz="1600" b="1" spc="-3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участникам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экзаменов, </a:t>
            </a:r>
            <a:r>
              <a:rPr sz="1600" spc="-55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203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60" dirty="0">
                <a:solidFill>
                  <a:srgbClr val="003876"/>
                </a:solidFill>
                <a:latin typeface="Verdana"/>
                <a:cs typeface="Verdana"/>
              </a:rPr>
              <a:t>том</a:t>
            </a:r>
            <a:r>
              <a:rPr sz="1600" spc="-11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числе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b="1" spc="7" dirty="0">
                <a:solidFill>
                  <a:srgbClr val="003876"/>
                </a:solidFill>
                <a:latin typeface="Tahoma"/>
                <a:cs typeface="Tahoma"/>
              </a:rPr>
              <a:t>передават</a:t>
            </a:r>
            <a:r>
              <a:rPr sz="1600" b="1" spc="10" dirty="0">
                <a:solidFill>
                  <a:srgbClr val="003876"/>
                </a:solidFill>
                <a:latin typeface="Tahoma"/>
                <a:cs typeface="Tahoma"/>
              </a:rPr>
              <a:t>ь</a:t>
            </a:r>
            <a:r>
              <a:rPr sz="1600" b="1" spc="-1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spc="117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173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80" dirty="0">
                <a:solidFill>
                  <a:srgbClr val="003876"/>
                </a:solidFill>
                <a:latin typeface="Verdana"/>
                <a:cs typeface="Verdana"/>
              </a:rPr>
              <a:t>ред</a:t>
            </a:r>
            <a:r>
              <a:rPr sz="1600" spc="6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177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207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11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93" dirty="0">
                <a:solidFill>
                  <a:srgbClr val="003876"/>
                </a:solidFill>
                <a:latin typeface="Verdana"/>
                <a:cs typeface="Verdana"/>
              </a:rPr>
              <a:t>связи,  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элек</a:t>
            </a:r>
            <a:r>
              <a:rPr sz="1600" spc="-3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30" dirty="0">
                <a:solidFill>
                  <a:srgbClr val="003876"/>
                </a:solidFill>
                <a:latin typeface="Verdana"/>
                <a:cs typeface="Verdana"/>
              </a:rPr>
              <a:t>ро</a:t>
            </a:r>
            <a:r>
              <a:rPr sz="1600" spc="37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67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-2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1600" spc="-223" dirty="0">
                <a:solidFill>
                  <a:srgbClr val="003876"/>
                </a:solidFill>
                <a:latin typeface="Verdana"/>
                <a:cs typeface="Verdana"/>
              </a:rPr>
              <a:t>вы</a:t>
            </a:r>
            <a:r>
              <a:rPr sz="1600" spc="-19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600" spc="7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5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73" dirty="0">
                <a:solidFill>
                  <a:srgbClr val="003876"/>
                </a:solidFill>
                <a:latin typeface="Verdana"/>
                <a:cs typeface="Verdana"/>
              </a:rPr>
              <a:t>лител</a:t>
            </a:r>
            <a:r>
              <a:rPr sz="1600" spc="-76" dirty="0">
                <a:solidFill>
                  <a:srgbClr val="003876"/>
                </a:solidFill>
                <a:latin typeface="Verdana"/>
                <a:cs typeface="Verdana"/>
              </a:rPr>
              <a:t>ьну</a:t>
            </a:r>
            <a:r>
              <a:rPr sz="1600" spc="-103" dirty="0">
                <a:solidFill>
                  <a:srgbClr val="003876"/>
                </a:solidFill>
                <a:latin typeface="Verdana"/>
                <a:cs typeface="Verdana"/>
              </a:rPr>
              <a:t>ю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8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83" dirty="0">
                <a:solidFill>
                  <a:srgbClr val="003876"/>
                </a:solidFill>
                <a:latin typeface="Verdana"/>
                <a:cs typeface="Verdana"/>
              </a:rPr>
              <a:t>ехнику,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87" dirty="0">
                <a:solidFill>
                  <a:srgbClr val="003876"/>
                </a:solidFill>
                <a:latin typeface="Verdana"/>
                <a:cs typeface="Verdana"/>
              </a:rPr>
              <a:t>фот</a:t>
            </a:r>
            <a:r>
              <a:rPr sz="1600" spc="93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-200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1600" spc="-136" dirty="0">
                <a:solidFill>
                  <a:srgbClr val="003876"/>
                </a:solidFill>
                <a:latin typeface="Verdana"/>
                <a:cs typeface="Verdana"/>
              </a:rPr>
              <a:t>,  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23" dirty="0">
                <a:solidFill>
                  <a:srgbClr val="003876"/>
                </a:solidFill>
                <a:latin typeface="Verdana"/>
                <a:cs typeface="Verdana"/>
              </a:rPr>
              <a:t>удио</a:t>
            </a:r>
            <a:r>
              <a:rPr sz="1600" spc="-197" dirty="0">
                <a:solidFill>
                  <a:srgbClr val="003876"/>
                </a:solidFill>
                <a:latin typeface="Verdana"/>
                <a:cs typeface="Verdana"/>
              </a:rPr>
              <a:t>-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3" dirty="0">
                <a:solidFill>
                  <a:srgbClr val="003876"/>
                </a:solidFill>
                <a:latin typeface="Verdana"/>
                <a:cs typeface="Verdana"/>
              </a:rPr>
              <a:t>видео</a:t>
            </a:r>
            <a:r>
              <a:rPr sz="1600" spc="7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67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-6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40" dirty="0">
                <a:solidFill>
                  <a:srgbClr val="003876"/>
                </a:solidFill>
                <a:latin typeface="Verdana"/>
                <a:cs typeface="Verdana"/>
              </a:rPr>
              <a:t>арат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1600" spc="-7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1600" spc="-147" dirty="0">
                <a:solidFill>
                  <a:srgbClr val="003876"/>
                </a:solidFill>
                <a:latin typeface="Verdana"/>
                <a:cs typeface="Verdana"/>
              </a:rPr>
              <a:t>у</a:t>
            </a:r>
            <a:r>
              <a:rPr sz="1600" spc="-90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справо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ные</a:t>
            </a:r>
            <a:endParaRPr sz="1600" dirty="0">
              <a:latin typeface="Verdana"/>
              <a:cs typeface="Verdana"/>
            </a:endParaRPr>
          </a:p>
          <a:p>
            <a:pPr marL="288728"/>
            <a:r>
              <a:rPr sz="1600" spc="227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197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18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67" dirty="0">
                <a:solidFill>
                  <a:srgbClr val="003876"/>
                </a:solidFill>
                <a:latin typeface="Verdana"/>
                <a:cs typeface="Verdana"/>
              </a:rPr>
              <a:t>ери</a:t>
            </a:r>
            <a:r>
              <a:rPr sz="1600" spc="7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180" dirty="0">
                <a:solidFill>
                  <a:srgbClr val="003876"/>
                </a:solidFill>
                <a:latin typeface="Verdana"/>
                <a:cs typeface="Verdana"/>
              </a:rPr>
              <a:t>лы</a:t>
            </a:r>
            <a:r>
              <a:rPr sz="1600" spc="-93" dirty="0">
                <a:solidFill>
                  <a:srgbClr val="003876"/>
                </a:solidFill>
                <a:latin typeface="Verdana"/>
                <a:cs typeface="Verdana"/>
              </a:rPr>
              <a:t>,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43" dirty="0">
                <a:solidFill>
                  <a:srgbClr val="003876"/>
                </a:solidFill>
                <a:latin typeface="Verdana"/>
                <a:cs typeface="Verdana"/>
              </a:rPr>
              <a:t>исьме</a:t>
            </a:r>
            <a:r>
              <a:rPr sz="1600" spc="5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ые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1600" spc="-1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70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1600" spc="60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93" dirty="0">
                <a:solidFill>
                  <a:srgbClr val="003876"/>
                </a:solidFill>
                <a:latin typeface="Verdana"/>
                <a:cs typeface="Verdana"/>
              </a:rPr>
              <a:t>ки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53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ые</a:t>
            </a:r>
            <a:endParaRPr sz="1600" dirty="0">
              <a:latin typeface="Verdana"/>
              <a:cs typeface="Verdana"/>
            </a:endParaRPr>
          </a:p>
          <a:p>
            <a:pPr marL="288728"/>
            <a:r>
              <a:rPr sz="1600" spc="127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140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1600" spc="-30" dirty="0">
                <a:solidFill>
                  <a:srgbClr val="003876"/>
                </a:solidFill>
                <a:latin typeface="Verdana"/>
                <a:cs typeface="Verdana"/>
              </a:rPr>
              <a:t>едст</a:t>
            </a:r>
            <a:r>
              <a:rPr sz="1600" spc="-27" dirty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1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хра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7" dirty="0">
                <a:solidFill>
                  <a:srgbClr val="003876"/>
                </a:solidFill>
                <a:latin typeface="Verdana"/>
                <a:cs typeface="Verdana"/>
              </a:rPr>
              <a:t>ения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7" dirty="0">
                <a:solidFill>
                  <a:srgbClr val="003876"/>
                </a:solidFill>
                <a:latin typeface="Verdana"/>
                <a:cs typeface="Verdana"/>
              </a:rPr>
              <a:t>переда</a:t>
            </a:r>
            <a:r>
              <a:rPr sz="1600" spc="13" dirty="0">
                <a:solidFill>
                  <a:srgbClr val="003876"/>
                </a:solidFill>
                <a:latin typeface="Verdana"/>
                <a:cs typeface="Verdana"/>
              </a:rPr>
              <a:t>ч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107" dirty="0">
                <a:solidFill>
                  <a:srgbClr val="003876"/>
                </a:solidFill>
                <a:latin typeface="Verdana"/>
                <a:cs typeface="Verdana"/>
              </a:rPr>
              <a:t>информа</a:t>
            </a:r>
            <a:r>
              <a:rPr sz="1600" spc="113" dirty="0">
                <a:solidFill>
                  <a:srgbClr val="003876"/>
                </a:solidFill>
                <a:latin typeface="Verdana"/>
                <a:cs typeface="Verdana"/>
              </a:rPr>
              <a:t>ц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ии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04352" y="1689192"/>
            <a:ext cx="3140710" cy="37788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lang="ru-RU" sz="2400" spc="-73" dirty="0" smtClean="0">
                <a:solidFill>
                  <a:srgbClr val="FF0000"/>
                </a:solidFill>
                <a:latin typeface="Verdana"/>
                <a:cs typeface="Verdana"/>
              </a:rPr>
              <a:t>в</a:t>
            </a:r>
            <a:r>
              <a:rPr sz="2400" spc="-73" dirty="0" smtClean="0">
                <a:solidFill>
                  <a:srgbClr val="FF0000"/>
                </a:solidFill>
                <a:latin typeface="Verdana"/>
                <a:cs typeface="Verdana"/>
              </a:rPr>
              <a:t>о</a:t>
            </a:r>
            <a:r>
              <a:rPr sz="2400" spc="-18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spc="7" dirty="0">
                <a:solidFill>
                  <a:srgbClr val="FF0000"/>
                </a:solidFill>
                <a:latin typeface="Verdana"/>
                <a:cs typeface="Verdana"/>
              </a:rPr>
              <a:t>время</a:t>
            </a:r>
            <a:r>
              <a:rPr sz="2400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400" spc="73" dirty="0">
                <a:solidFill>
                  <a:srgbClr val="FF0000"/>
                </a:solidFill>
                <a:latin typeface="Verdana"/>
                <a:cs typeface="Verdana"/>
              </a:rPr>
              <a:t>экза</a:t>
            </a:r>
            <a:r>
              <a:rPr sz="2400" spc="100" dirty="0">
                <a:solidFill>
                  <a:srgbClr val="FF0000"/>
                </a:solidFill>
                <a:latin typeface="Verdana"/>
                <a:cs typeface="Verdana"/>
              </a:rPr>
              <a:t>м</a:t>
            </a:r>
            <a:r>
              <a:rPr sz="2400" spc="-50" dirty="0">
                <a:solidFill>
                  <a:srgbClr val="FF0000"/>
                </a:solidFill>
                <a:latin typeface="Verdana"/>
                <a:cs typeface="Verdana"/>
              </a:rPr>
              <a:t>ена:</a:t>
            </a:r>
            <a:endParaRPr sz="24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565604" y="2415715"/>
            <a:ext cx="5272193" cy="3989070"/>
          </a:xfrm>
          <a:custGeom>
            <a:avLst/>
            <a:gdLst/>
            <a:ahLst/>
            <a:cxnLst/>
            <a:rect l="l" t="t" r="r" b="b"/>
            <a:pathLst>
              <a:path w="7908290" h="5983605">
                <a:moveTo>
                  <a:pt x="0" y="5983223"/>
                </a:moveTo>
                <a:lnTo>
                  <a:pt x="7908035" y="5983223"/>
                </a:lnTo>
                <a:lnTo>
                  <a:pt x="7908035" y="0"/>
                </a:lnTo>
                <a:lnTo>
                  <a:pt x="0" y="0"/>
                </a:lnTo>
                <a:lnTo>
                  <a:pt x="0" y="5983223"/>
                </a:lnTo>
                <a:close/>
              </a:path>
            </a:pathLst>
          </a:custGeom>
          <a:ln w="25400">
            <a:solidFill>
              <a:srgbClr val="003876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 txBox="1"/>
          <p:nvPr/>
        </p:nvSpPr>
        <p:spPr>
          <a:xfrm>
            <a:off x="6659012" y="2559316"/>
            <a:ext cx="5355887" cy="3701868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R="71124">
              <a:spcBef>
                <a:spcPts val="67"/>
              </a:spcBef>
            </a:pPr>
            <a:r>
              <a:rPr sz="1600" spc="-70" dirty="0">
                <a:solidFill>
                  <a:srgbClr val="FF0000"/>
                </a:solidFill>
                <a:latin typeface="Verdana"/>
                <a:cs typeface="Verdana"/>
              </a:rPr>
              <a:t>уч</a:t>
            </a:r>
            <a:r>
              <a:rPr sz="1600" spc="-67" dirty="0">
                <a:solidFill>
                  <a:srgbClr val="FF0000"/>
                </a:solidFill>
                <a:latin typeface="Verdana"/>
                <a:cs typeface="Verdana"/>
              </a:rPr>
              <a:t>а</a:t>
            </a:r>
            <a:r>
              <a:rPr sz="1600" spc="-50" dirty="0">
                <a:solidFill>
                  <a:srgbClr val="FF0000"/>
                </a:solidFill>
                <a:latin typeface="Verdana"/>
                <a:cs typeface="Verdana"/>
              </a:rPr>
              <a:t>стники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1600" spc="-13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103" dirty="0">
                <a:solidFill>
                  <a:srgbClr val="003876"/>
                </a:solidFill>
                <a:latin typeface="Verdana"/>
                <a:cs typeface="Verdana"/>
              </a:rPr>
              <a:t>ме</a:t>
            </a:r>
            <a:r>
              <a:rPr sz="1600" spc="107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63" dirty="0">
                <a:solidFill>
                  <a:srgbClr val="003876"/>
                </a:solidFill>
                <a:latin typeface="Verdana"/>
                <a:cs typeface="Verdana"/>
              </a:rPr>
              <a:t>ов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b="1" spc="7" dirty="0">
                <a:solidFill>
                  <a:srgbClr val="FF0000"/>
                </a:solidFill>
                <a:latin typeface="Verdana"/>
                <a:cs typeface="Verdana"/>
              </a:rPr>
              <a:t>н</a:t>
            </a:r>
            <a:r>
              <a:rPr sz="1600" b="1" spc="10" dirty="0">
                <a:solidFill>
                  <a:srgbClr val="FF0000"/>
                </a:solidFill>
                <a:latin typeface="Verdana"/>
                <a:cs typeface="Verdana"/>
              </a:rPr>
              <a:t>е</a:t>
            </a:r>
            <a:r>
              <a:rPr sz="1600" b="1" spc="-1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b="1" spc="-33" dirty="0">
                <a:solidFill>
                  <a:srgbClr val="FF0000"/>
                </a:solidFill>
                <a:latin typeface="Verdana"/>
                <a:cs typeface="Verdana"/>
              </a:rPr>
              <a:t>долж</a:t>
            </a:r>
            <a:r>
              <a:rPr sz="1600" b="1" spc="-30" dirty="0">
                <a:solidFill>
                  <a:srgbClr val="FF0000"/>
                </a:solidFill>
                <a:latin typeface="Verdana"/>
                <a:cs typeface="Verdana"/>
              </a:rPr>
              <a:t>н</a:t>
            </a:r>
            <a:r>
              <a:rPr sz="1600" b="1" spc="-200" dirty="0">
                <a:solidFill>
                  <a:srgbClr val="FF0000"/>
                </a:solidFill>
                <a:latin typeface="Verdana"/>
                <a:cs typeface="Verdana"/>
              </a:rPr>
              <a:t>ы</a:t>
            </a:r>
            <a:r>
              <a:rPr sz="1600" b="1" spc="-1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7" dirty="0">
                <a:solidFill>
                  <a:srgbClr val="003876"/>
                </a:solidFill>
                <a:latin typeface="Verdana"/>
                <a:cs typeface="Verdana"/>
              </a:rPr>
              <a:t>общаться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друг  </a:t>
            </a:r>
            <a:r>
              <a:rPr sz="1600" spc="180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3" dirty="0">
                <a:solidFill>
                  <a:srgbClr val="003876"/>
                </a:solidFill>
                <a:latin typeface="Verdana"/>
                <a:cs typeface="Verdana"/>
              </a:rPr>
              <a:t>другом,</a:t>
            </a:r>
            <a:r>
              <a:rPr sz="1600" spc="-11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10" dirty="0">
                <a:solidFill>
                  <a:srgbClr val="003876"/>
                </a:solidFill>
                <a:latin typeface="Verdana"/>
                <a:cs typeface="Verdana"/>
              </a:rPr>
              <a:t>не</a:t>
            </a:r>
            <a:r>
              <a:rPr sz="1600" spc="-12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могут</a:t>
            </a:r>
            <a:r>
              <a:rPr sz="1600" spc="-11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23" dirty="0" err="1">
                <a:solidFill>
                  <a:srgbClr val="003876"/>
                </a:solidFill>
                <a:latin typeface="Verdana"/>
                <a:cs typeface="Verdana"/>
              </a:rPr>
              <a:t>свободно</a:t>
            </a:r>
            <a:r>
              <a:rPr sz="1600" spc="-13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37" dirty="0" err="1" smtClean="0">
                <a:solidFill>
                  <a:srgbClr val="003876"/>
                </a:solidFill>
                <a:latin typeface="Verdana"/>
                <a:cs typeface="Verdana"/>
              </a:rPr>
              <a:t>перемещаться</a:t>
            </a:r>
            <a:r>
              <a:rPr lang="ru-RU" sz="1600" spc="37" dirty="0" smtClean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7" dirty="0" err="1" smtClean="0">
                <a:solidFill>
                  <a:srgbClr val="003876"/>
                </a:solidFill>
                <a:latin typeface="Verdana"/>
                <a:cs typeface="Verdana"/>
              </a:rPr>
              <a:t>по</a:t>
            </a:r>
            <a:r>
              <a:rPr sz="1600" spc="-123" dirty="0" smtClean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003876"/>
                </a:solidFill>
                <a:latin typeface="Verdana"/>
                <a:cs typeface="Verdana"/>
              </a:rPr>
              <a:t>аудито</a:t>
            </a:r>
            <a:r>
              <a:rPr sz="1600" spc="-13" dirty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1600" spc="-4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ППЭ</a:t>
            </a:r>
            <a:r>
              <a:rPr sz="1600" spc="-27" dirty="0">
                <a:solidFill>
                  <a:srgbClr val="003876"/>
                </a:solidFill>
                <a:latin typeface="Verdana"/>
                <a:cs typeface="Verdana"/>
              </a:rPr>
              <a:t>.</a:t>
            </a:r>
            <a:r>
              <a:rPr sz="1600" spc="-13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57" dirty="0" err="1" smtClean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-50" dirty="0" err="1" smtClean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lang="ru-RU" sz="1600" spc="-50" dirty="0" smtClean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53" dirty="0" err="1" smtClean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sz="1600" spc="-63" dirty="0" err="1" smtClean="0">
                <a:solidFill>
                  <a:srgbClr val="003876"/>
                </a:solidFill>
                <a:latin typeface="Verdana"/>
                <a:cs typeface="Verdana"/>
              </a:rPr>
              <a:t>р</a:t>
            </a:r>
            <a:r>
              <a:rPr sz="1600" spc="43" dirty="0" err="1" smtClean="0">
                <a:solidFill>
                  <a:srgbClr val="003876"/>
                </a:solidFill>
                <a:latin typeface="Verdana"/>
                <a:cs typeface="Verdana"/>
              </a:rPr>
              <a:t>емя</a:t>
            </a:r>
            <a:r>
              <a:rPr sz="1600" spc="-123" dirty="0" smtClean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1600" spc="-7" dirty="0">
                <a:solidFill>
                  <a:srgbClr val="003876"/>
                </a:solidFill>
                <a:latin typeface="Verdana"/>
                <a:cs typeface="Verdana"/>
              </a:rPr>
              <a:t>к</a:t>
            </a:r>
            <a:r>
              <a:rPr sz="1600" spc="80" dirty="0">
                <a:solidFill>
                  <a:srgbClr val="003876"/>
                </a:solidFill>
                <a:latin typeface="Verdana"/>
                <a:cs typeface="Verdana"/>
              </a:rPr>
              <a:t>за</a:t>
            </a:r>
            <a:r>
              <a:rPr sz="1600" spc="103" dirty="0">
                <a:solidFill>
                  <a:srgbClr val="003876"/>
                </a:solidFill>
                <a:latin typeface="Verdana"/>
                <a:cs typeface="Verdana"/>
              </a:rPr>
              <a:t>м</a:t>
            </a:r>
            <a:r>
              <a:rPr sz="1600" spc="43" dirty="0">
                <a:solidFill>
                  <a:srgbClr val="003876"/>
                </a:solidFill>
                <a:latin typeface="Verdana"/>
                <a:cs typeface="Verdana"/>
              </a:rPr>
              <a:t>ена  </a:t>
            </a:r>
            <a:r>
              <a:rPr sz="1600" spc="-57" dirty="0">
                <a:solidFill>
                  <a:srgbClr val="003876"/>
                </a:solidFill>
                <a:latin typeface="Verdana"/>
                <a:cs typeface="Verdana"/>
              </a:rPr>
              <a:t>участники </a:t>
            </a:r>
            <a:r>
              <a:rPr sz="1600" spc="17" dirty="0">
                <a:solidFill>
                  <a:srgbClr val="003876"/>
                </a:solidFill>
                <a:latin typeface="Verdana"/>
                <a:cs typeface="Verdana"/>
              </a:rPr>
              <a:t>экзаменов 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могут </a:t>
            </a:r>
            <a:r>
              <a:rPr sz="1600" spc="-117" dirty="0">
                <a:solidFill>
                  <a:srgbClr val="003876"/>
                </a:solidFill>
                <a:latin typeface="Verdana"/>
                <a:cs typeface="Verdana"/>
              </a:rPr>
              <a:t>выходить </a:t>
            </a:r>
            <a:r>
              <a:rPr sz="1600" spc="-107" dirty="0">
                <a:solidFill>
                  <a:srgbClr val="003876"/>
                </a:solidFill>
                <a:latin typeface="Verdana"/>
                <a:cs typeface="Verdana"/>
              </a:rPr>
              <a:t>из </a:t>
            </a:r>
            <a:r>
              <a:rPr sz="1600" spc="-10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17" dirty="0">
                <a:solidFill>
                  <a:srgbClr val="003876"/>
                </a:solidFill>
                <a:latin typeface="Verdana"/>
                <a:cs typeface="Verdana"/>
              </a:rPr>
              <a:t>аудитори</a:t>
            </a:r>
            <a:r>
              <a:rPr sz="1600" spc="-13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7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3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76" dirty="0">
                <a:solidFill>
                  <a:srgbClr val="003876"/>
                </a:solidFill>
                <a:latin typeface="Verdana"/>
                <a:cs typeface="Verdana"/>
              </a:rPr>
              <a:t>перемеща</a:t>
            </a:r>
            <a:r>
              <a:rPr sz="1600" spc="6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7" dirty="0">
                <a:solidFill>
                  <a:srgbClr val="003876"/>
                </a:solidFill>
                <a:latin typeface="Verdana"/>
                <a:cs typeface="Verdana"/>
              </a:rPr>
              <a:t>ь</a:t>
            </a:r>
            <a:r>
              <a:rPr sz="1600" spc="3" dirty="0">
                <a:solidFill>
                  <a:srgbClr val="003876"/>
                </a:solidFill>
                <a:latin typeface="Verdana"/>
                <a:cs typeface="Verdana"/>
              </a:rPr>
              <a:t>с</a:t>
            </a:r>
            <a:r>
              <a:rPr sz="1600" spc="-250" dirty="0">
                <a:solidFill>
                  <a:srgbClr val="003876"/>
                </a:solidFill>
                <a:latin typeface="Verdana"/>
                <a:cs typeface="Verdana"/>
              </a:rPr>
              <a:t>я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60" dirty="0">
                <a:solidFill>
                  <a:srgbClr val="003876"/>
                </a:solidFill>
                <a:latin typeface="Verdana"/>
                <a:cs typeface="Verdana"/>
              </a:rPr>
              <a:t>п</a:t>
            </a:r>
            <a:r>
              <a:rPr sz="1600" spc="73" dirty="0">
                <a:solidFill>
                  <a:srgbClr val="003876"/>
                </a:solidFill>
                <a:latin typeface="Verdana"/>
                <a:cs typeface="Verdana"/>
              </a:rPr>
              <a:t>о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003876"/>
                </a:solidFill>
                <a:latin typeface="Verdana"/>
                <a:cs typeface="Verdana"/>
              </a:rPr>
              <a:t>ПП</a:t>
            </a:r>
            <a:r>
              <a:rPr sz="1600" spc="-13" dirty="0">
                <a:solidFill>
                  <a:srgbClr val="003876"/>
                </a:solidFill>
                <a:latin typeface="Verdana"/>
                <a:cs typeface="Verdana"/>
              </a:rPr>
              <a:t>Э</a:t>
            </a:r>
            <a:r>
              <a:rPr sz="1600" spc="-136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203" dirty="0" smtClean="0">
                <a:solidFill>
                  <a:srgbClr val="003876"/>
                </a:solidFill>
                <a:latin typeface="Verdana"/>
                <a:cs typeface="Verdana"/>
              </a:rPr>
              <a:t>в</a:t>
            </a:r>
            <a:r>
              <a:rPr lang="ru-RU" sz="1600" spc="-203" dirty="0" smtClean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17" dirty="0" err="1" smtClean="0">
                <a:solidFill>
                  <a:srgbClr val="003876"/>
                </a:solidFill>
                <a:latin typeface="Verdana"/>
                <a:cs typeface="Verdana"/>
              </a:rPr>
              <a:t>сопровожден</a:t>
            </a:r>
            <a:r>
              <a:rPr sz="1600" spc="-43" dirty="0" err="1" smtClean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40" dirty="0" err="1" smtClean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120" dirty="0" smtClean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7" dirty="0" err="1">
                <a:solidFill>
                  <a:srgbClr val="003876"/>
                </a:solidFill>
                <a:latin typeface="Verdana"/>
                <a:cs typeface="Verdana"/>
              </a:rPr>
              <a:t>одного</a:t>
            </a:r>
            <a:r>
              <a:rPr sz="1600" spc="-120" dirty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lang="ru-RU" sz="1600" spc="-120" dirty="0" smtClean="0">
                <a:solidFill>
                  <a:srgbClr val="003876"/>
                </a:solidFill>
                <a:latin typeface="Verdana"/>
                <a:cs typeface="Verdana"/>
              </a:rPr>
              <a:t>                </a:t>
            </a:r>
            <a:r>
              <a:rPr sz="1600" spc="-117" dirty="0" err="1" smtClean="0">
                <a:solidFill>
                  <a:srgbClr val="003876"/>
                </a:solidFill>
                <a:latin typeface="Verdana"/>
                <a:cs typeface="Verdana"/>
              </a:rPr>
              <a:t>и</a:t>
            </a:r>
            <a:r>
              <a:rPr sz="1600" spc="-93" dirty="0" err="1" smtClean="0">
                <a:solidFill>
                  <a:srgbClr val="003876"/>
                </a:solidFill>
                <a:latin typeface="Verdana"/>
                <a:cs typeface="Verdana"/>
              </a:rPr>
              <a:t>з</a:t>
            </a:r>
            <a:r>
              <a:rPr sz="1600" spc="-120" dirty="0" smtClean="0">
                <a:solidFill>
                  <a:srgbClr val="003876"/>
                </a:solidFill>
                <a:latin typeface="Verdana"/>
                <a:cs typeface="Verdana"/>
              </a:rPr>
              <a:t> </a:t>
            </a:r>
            <a:r>
              <a:rPr sz="1600" spc="-3" dirty="0">
                <a:solidFill>
                  <a:srgbClr val="003876"/>
                </a:solidFill>
                <a:latin typeface="Verdana"/>
                <a:cs typeface="Verdana"/>
              </a:rPr>
              <a:t>ор</a:t>
            </a:r>
            <a:r>
              <a:rPr sz="1600" spc="-10" dirty="0">
                <a:solidFill>
                  <a:srgbClr val="003876"/>
                </a:solidFill>
                <a:latin typeface="Verdana"/>
                <a:cs typeface="Verdana"/>
              </a:rPr>
              <a:t>г</a:t>
            </a:r>
            <a:r>
              <a:rPr sz="1600" spc="30" dirty="0">
                <a:solidFill>
                  <a:srgbClr val="003876"/>
                </a:solidFill>
                <a:latin typeface="Verdana"/>
                <a:cs typeface="Verdana"/>
              </a:rPr>
              <a:t>а</a:t>
            </a:r>
            <a:r>
              <a:rPr sz="1600" spc="37" dirty="0">
                <a:solidFill>
                  <a:srgbClr val="003876"/>
                </a:solidFill>
                <a:latin typeface="Verdana"/>
                <a:cs typeface="Verdana"/>
              </a:rPr>
              <a:t>н</a:t>
            </a:r>
            <a:r>
              <a:rPr sz="1600" spc="-70" dirty="0">
                <a:solidFill>
                  <a:srgbClr val="003876"/>
                </a:solidFill>
                <a:latin typeface="Verdana"/>
                <a:cs typeface="Verdana"/>
              </a:rPr>
              <a:t>иза</a:t>
            </a:r>
            <a:r>
              <a:rPr sz="1600" spc="-53" dirty="0">
                <a:solidFill>
                  <a:srgbClr val="003876"/>
                </a:solidFill>
                <a:latin typeface="Verdana"/>
                <a:cs typeface="Verdana"/>
              </a:rPr>
              <a:t>т</a:t>
            </a:r>
            <a:r>
              <a:rPr sz="1600" spc="-20" dirty="0">
                <a:solidFill>
                  <a:srgbClr val="003876"/>
                </a:solidFill>
                <a:latin typeface="Verdana"/>
                <a:cs typeface="Verdana"/>
              </a:rPr>
              <a:t>оров.</a:t>
            </a:r>
            <a:endParaRPr sz="1600" dirty="0">
              <a:latin typeface="Verdana"/>
              <a:cs typeface="Verdana"/>
            </a:endParaRPr>
          </a:p>
          <a:p>
            <a:pPr marR="3387"/>
            <a:r>
              <a:rPr sz="1600" b="1" i="1" spc="-63" dirty="0">
                <a:solidFill>
                  <a:srgbClr val="003876"/>
                </a:solidFill>
                <a:latin typeface="Tahoma"/>
                <a:cs typeface="Tahoma"/>
              </a:rPr>
              <a:t>Пр</a:t>
            </a:r>
            <a:r>
              <a:rPr sz="1600" b="1" i="1" spc="-57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37" dirty="0">
                <a:solidFill>
                  <a:srgbClr val="003876"/>
                </a:solidFill>
                <a:latin typeface="Tahoma"/>
                <a:cs typeface="Tahoma"/>
              </a:rPr>
              <a:t>выход</a:t>
            </a:r>
            <a:r>
              <a:rPr sz="1600" b="1" i="1" spc="-30" dirty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117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90" dirty="0">
                <a:solidFill>
                  <a:srgbClr val="003876"/>
                </a:solidFill>
                <a:latin typeface="Tahoma"/>
                <a:cs typeface="Tahoma"/>
              </a:rPr>
              <a:t>з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7" dirty="0">
                <a:solidFill>
                  <a:srgbClr val="003876"/>
                </a:solidFill>
                <a:latin typeface="Tahoma"/>
                <a:cs typeface="Tahoma"/>
              </a:rPr>
              <a:t>аудитори</a:t>
            </a:r>
            <a:r>
              <a:rPr sz="1600" b="1" i="1" spc="-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10" dirty="0">
                <a:solidFill>
                  <a:srgbClr val="003876"/>
                </a:solidFill>
                <a:latin typeface="Tahoma"/>
                <a:cs typeface="Tahoma"/>
              </a:rPr>
              <a:t>участни</a:t>
            </a:r>
            <a:r>
              <a:rPr sz="1600" b="1" i="1" spc="-17" dirty="0">
                <a:solidFill>
                  <a:srgbClr val="003876"/>
                </a:solidFill>
                <a:latin typeface="Tahoma"/>
                <a:cs typeface="Tahoma"/>
              </a:rPr>
              <a:t>к</a:t>
            </a:r>
            <a:r>
              <a:rPr sz="1600" b="1" i="1" spc="-8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7" dirty="0">
                <a:solidFill>
                  <a:srgbClr val="003876"/>
                </a:solidFill>
                <a:latin typeface="Tahoma"/>
                <a:cs typeface="Tahoma"/>
              </a:rPr>
              <a:t>экзаменов  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оставляют </a:t>
            </a:r>
            <a:r>
              <a:rPr sz="1600" b="1" i="1" spc="-10" dirty="0">
                <a:solidFill>
                  <a:srgbClr val="003876"/>
                </a:solidFill>
                <a:latin typeface="Tahoma"/>
                <a:cs typeface="Tahoma"/>
              </a:rPr>
              <a:t>экзаменационные </a:t>
            </a:r>
            <a:r>
              <a:rPr sz="1600" b="1" i="1" spc="-3" dirty="0">
                <a:solidFill>
                  <a:srgbClr val="003876"/>
                </a:solidFill>
                <a:latin typeface="Tahoma"/>
                <a:cs typeface="Tahoma"/>
              </a:rPr>
              <a:t>материалы </a:t>
            </a:r>
            <a:r>
              <a:rPr sz="1600" b="1" i="1" spc="-83" dirty="0">
                <a:solidFill>
                  <a:srgbClr val="003876"/>
                </a:solidFill>
                <a:latin typeface="Tahoma"/>
                <a:cs typeface="Tahoma"/>
              </a:rPr>
              <a:t>и </a:t>
            </a:r>
            <a:r>
              <a:rPr sz="1600" b="1" i="1" spc="-8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50" dirty="0">
                <a:solidFill>
                  <a:srgbClr val="003876"/>
                </a:solidFill>
                <a:latin typeface="Tahoma"/>
                <a:cs typeface="Tahoma"/>
              </a:rPr>
              <a:t>черновики </a:t>
            </a:r>
            <a:r>
              <a:rPr sz="1600" b="1" i="1" spc="7" dirty="0">
                <a:solidFill>
                  <a:srgbClr val="003876"/>
                </a:solidFill>
                <a:latin typeface="Tahoma"/>
                <a:cs typeface="Tahoma"/>
              </a:rPr>
              <a:t>на </a:t>
            </a:r>
            <a:r>
              <a:rPr sz="1600" b="1" i="1" spc="30" dirty="0">
                <a:solidFill>
                  <a:srgbClr val="003876"/>
                </a:solidFill>
                <a:latin typeface="Tahoma"/>
                <a:cs typeface="Tahoma"/>
              </a:rPr>
              <a:t>рабочем </a:t>
            </a:r>
            <a:r>
              <a:rPr sz="1600" b="1" i="1" spc="10" dirty="0">
                <a:solidFill>
                  <a:srgbClr val="003876"/>
                </a:solidFill>
                <a:latin typeface="Tahoma"/>
                <a:cs typeface="Tahoma"/>
              </a:rPr>
              <a:t>столе. </a:t>
            </a:r>
            <a:r>
              <a:rPr sz="1600" b="1" i="1" dirty="0">
                <a:solidFill>
                  <a:srgbClr val="003876"/>
                </a:solidFill>
                <a:latin typeface="Tahoma"/>
                <a:cs typeface="Tahoma"/>
              </a:rPr>
              <a:t>Организатор </a:t>
            </a:r>
            <a:r>
              <a:rPr sz="1600" b="1" i="1" spc="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7" dirty="0">
                <a:solidFill>
                  <a:srgbClr val="003876"/>
                </a:solidFill>
                <a:latin typeface="Tahoma"/>
                <a:cs typeface="Tahoma"/>
              </a:rPr>
              <a:t>проверяет</a:t>
            </a:r>
            <a:r>
              <a:rPr sz="1600" b="1" i="1" spc="-1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комплектность</a:t>
            </a:r>
            <a:r>
              <a:rPr sz="1600" b="1" i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27" dirty="0">
                <a:solidFill>
                  <a:srgbClr val="003876"/>
                </a:solidFill>
                <a:latin typeface="Tahoma"/>
                <a:cs typeface="Tahoma"/>
              </a:rPr>
              <a:t>оставленных 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3" dirty="0">
                <a:solidFill>
                  <a:srgbClr val="003876"/>
                </a:solidFill>
                <a:latin typeface="Tahoma"/>
                <a:cs typeface="Tahoma"/>
              </a:rPr>
              <a:t>участником </a:t>
            </a:r>
            <a:r>
              <a:rPr sz="1600" b="1" i="1" spc="17" dirty="0">
                <a:solidFill>
                  <a:srgbClr val="003876"/>
                </a:solidFill>
                <a:latin typeface="Tahoma"/>
                <a:cs typeface="Tahoma"/>
              </a:rPr>
              <a:t>экзамена </a:t>
            </a:r>
            <a:r>
              <a:rPr sz="1600" b="1" i="1" spc="-20" dirty="0">
                <a:solidFill>
                  <a:srgbClr val="003876"/>
                </a:solidFill>
                <a:latin typeface="Tahoma"/>
                <a:cs typeface="Tahoma"/>
              </a:rPr>
              <a:t>экзаменационных </a:t>
            </a:r>
            <a:r>
              <a:rPr sz="1600" b="1" i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dirty="0">
                <a:solidFill>
                  <a:srgbClr val="003876"/>
                </a:solidFill>
                <a:latin typeface="Tahoma"/>
                <a:cs typeface="Tahoma"/>
              </a:rPr>
              <a:t>материалов</a:t>
            </a:r>
            <a:r>
              <a:rPr sz="1600" b="1" i="1" spc="-1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8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47" dirty="0">
                <a:solidFill>
                  <a:srgbClr val="003876"/>
                </a:solidFill>
                <a:latin typeface="Tahoma"/>
                <a:cs typeface="Tahoma"/>
              </a:rPr>
              <a:t>черновиков,</a:t>
            </a:r>
            <a:r>
              <a:rPr sz="1600" b="1" i="1" spc="-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27" dirty="0">
                <a:solidFill>
                  <a:srgbClr val="003876"/>
                </a:solidFill>
                <a:latin typeface="Tahoma"/>
                <a:cs typeface="Tahoma"/>
              </a:rPr>
              <a:t>фиксирует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время </a:t>
            </a:r>
            <a:r>
              <a:rPr sz="1600" b="1" i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33" dirty="0">
                <a:solidFill>
                  <a:srgbClr val="003876"/>
                </a:solidFill>
                <a:latin typeface="Tahoma"/>
                <a:cs typeface="Tahoma"/>
              </a:rPr>
              <a:t>выхода</a:t>
            </a:r>
            <a:r>
              <a:rPr sz="1600" b="1" i="1" spc="-17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30" dirty="0">
                <a:solidFill>
                  <a:srgbClr val="003876"/>
                </a:solidFill>
                <a:latin typeface="Tahoma"/>
                <a:cs typeface="Tahoma"/>
              </a:rPr>
              <a:t>указанного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dirty="0">
                <a:solidFill>
                  <a:srgbClr val="003876"/>
                </a:solidFill>
                <a:latin typeface="Tahoma"/>
                <a:cs typeface="Tahoma"/>
              </a:rPr>
              <a:t>участника</a:t>
            </a:r>
            <a:r>
              <a:rPr sz="1600" b="1" i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13" dirty="0">
                <a:solidFill>
                  <a:srgbClr val="003876"/>
                </a:solidFill>
                <a:latin typeface="Tahoma"/>
                <a:cs typeface="Tahoma"/>
              </a:rPr>
              <a:t>экзамена</a:t>
            </a:r>
            <a:endParaRPr sz="1600" i="1" dirty="0">
              <a:latin typeface="Tahoma"/>
              <a:cs typeface="Tahoma"/>
            </a:endParaRPr>
          </a:p>
          <a:p>
            <a:pPr marR="29635">
              <a:spcBef>
                <a:spcPts val="3"/>
              </a:spcBef>
            </a:pPr>
            <a:r>
              <a:rPr sz="1600" b="1" i="1" spc="-117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90" dirty="0">
                <a:solidFill>
                  <a:srgbClr val="003876"/>
                </a:solidFill>
                <a:latin typeface="Tahoma"/>
                <a:cs typeface="Tahoma"/>
              </a:rPr>
              <a:t>з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7" dirty="0">
                <a:solidFill>
                  <a:srgbClr val="003876"/>
                </a:solidFill>
                <a:latin typeface="Tahoma"/>
                <a:cs typeface="Tahoma"/>
              </a:rPr>
              <a:t>аудитори</a:t>
            </a:r>
            <a:r>
              <a:rPr sz="1600" b="1" i="1" spc="-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8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40" dirty="0">
                <a:solidFill>
                  <a:srgbClr val="003876"/>
                </a:solidFill>
                <a:latin typeface="Tahoma"/>
                <a:cs typeface="Tahoma"/>
              </a:rPr>
              <a:t>продол</a:t>
            </a:r>
            <a:r>
              <a:rPr sz="1600" b="1" i="1" spc="-53" dirty="0">
                <a:solidFill>
                  <a:srgbClr val="003876"/>
                </a:solidFill>
                <a:latin typeface="Tahoma"/>
                <a:cs typeface="Tahoma"/>
              </a:rPr>
              <a:t>ж</a:t>
            </a:r>
            <a:r>
              <a:rPr sz="1600" b="1" i="1" spc="-27" dirty="0">
                <a:solidFill>
                  <a:srgbClr val="003876"/>
                </a:solidFill>
                <a:latin typeface="Tahoma"/>
                <a:cs typeface="Tahoma"/>
              </a:rPr>
              <a:t>ительност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ь</a:t>
            </a:r>
            <a:r>
              <a:rPr sz="1600" b="1" i="1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7" dirty="0">
                <a:solidFill>
                  <a:srgbClr val="003876"/>
                </a:solidFill>
                <a:latin typeface="Tahoma"/>
                <a:cs typeface="Tahoma"/>
              </a:rPr>
              <a:t>отсутствия  </a:t>
            </a:r>
            <a:r>
              <a:rPr sz="1600" b="1" i="1" spc="-20" dirty="0">
                <a:solidFill>
                  <a:srgbClr val="003876"/>
                </a:solidFill>
                <a:latin typeface="Tahoma"/>
                <a:cs typeface="Tahoma"/>
              </a:rPr>
              <a:t>ег</a:t>
            </a:r>
            <a:r>
              <a:rPr sz="1600" b="1" i="1" spc="-17" dirty="0">
                <a:solidFill>
                  <a:srgbClr val="003876"/>
                </a:solidFill>
                <a:latin typeface="Tahoma"/>
                <a:cs typeface="Tahoma"/>
              </a:rPr>
              <a:t>о</a:t>
            </a:r>
            <a:r>
              <a:rPr sz="1600" b="1" i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117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1600" b="1" i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3" dirty="0">
                <a:solidFill>
                  <a:srgbClr val="003876"/>
                </a:solidFill>
                <a:latin typeface="Tahoma"/>
                <a:cs typeface="Tahoma"/>
              </a:rPr>
              <a:t>ауд</a:t>
            </a:r>
            <a:r>
              <a:rPr sz="1600" b="1" i="1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17" dirty="0">
                <a:solidFill>
                  <a:srgbClr val="003876"/>
                </a:solidFill>
                <a:latin typeface="Tahoma"/>
                <a:cs typeface="Tahoma"/>
              </a:rPr>
              <a:t>тори</a:t>
            </a:r>
            <a:r>
              <a:rPr sz="1600" b="1" i="1" spc="-13" dirty="0">
                <a:solidFill>
                  <a:srgbClr val="003876"/>
                </a:solidFill>
                <a:latin typeface="Tahoma"/>
                <a:cs typeface="Tahoma"/>
              </a:rPr>
              <a:t>и</a:t>
            </a:r>
            <a:r>
              <a:rPr sz="1600" b="1" i="1" spc="-20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-117" dirty="0">
                <a:solidFill>
                  <a:srgbClr val="003876"/>
                </a:solidFill>
                <a:latin typeface="Tahoma"/>
                <a:cs typeface="Tahoma"/>
              </a:rPr>
              <a:t>в</a:t>
            </a:r>
            <a:r>
              <a:rPr sz="1600" b="1" i="1" spc="-23" dirty="0">
                <a:solidFill>
                  <a:srgbClr val="003876"/>
                </a:solidFill>
                <a:latin typeface="Tahoma"/>
                <a:cs typeface="Tahoma"/>
              </a:rPr>
              <a:t> </a:t>
            </a:r>
            <a:r>
              <a:rPr sz="1600" b="1" i="1" spc="67" dirty="0" err="1" smtClean="0">
                <a:solidFill>
                  <a:srgbClr val="003876"/>
                </a:solidFill>
                <a:latin typeface="Tahoma"/>
                <a:cs typeface="Tahoma"/>
              </a:rPr>
              <a:t>соо</a:t>
            </a:r>
            <a:r>
              <a:rPr sz="1600" b="1" i="1" spc="57" dirty="0" err="1" smtClean="0">
                <a:solidFill>
                  <a:srgbClr val="003876"/>
                </a:solidFill>
                <a:latin typeface="Tahoma"/>
                <a:cs typeface="Tahoma"/>
              </a:rPr>
              <a:t>т</a:t>
            </a:r>
            <a:r>
              <a:rPr sz="1600" b="1" i="1" spc="7" dirty="0" err="1" smtClean="0">
                <a:solidFill>
                  <a:srgbClr val="003876"/>
                </a:solidFill>
                <a:latin typeface="Tahoma"/>
                <a:cs typeface="Tahoma"/>
              </a:rPr>
              <a:t>ветств</a:t>
            </a:r>
            <a:r>
              <a:rPr sz="1600" b="1" i="1" spc="10" dirty="0" err="1" smtClean="0">
                <a:solidFill>
                  <a:srgbClr val="003876"/>
                </a:solidFill>
                <a:latin typeface="Tahoma"/>
                <a:cs typeface="Tahoma"/>
              </a:rPr>
              <a:t>ующ</a:t>
            </a:r>
            <a:r>
              <a:rPr sz="1600" b="1" i="1" spc="3" dirty="0" err="1" smtClean="0">
                <a:solidFill>
                  <a:srgbClr val="003876"/>
                </a:solidFill>
                <a:latin typeface="Tahoma"/>
                <a:cs typeface="Tahoma"/>
              </a:rPr>
              <a:t>е</a:t>
            </a:r>
            <a:r>
              <a:rPr sz="1600" b="1" i="1" spc="-83" dirty="0" err="1" smtClean="0">
                <a:solidFill>
                  <a:srgbClr val="003876"/>
                </a:solidFill>
                <a:latin typeface="Tahoma"/>
                <a:cs typeface="Tahoma"/>
              </a:rPr>
              <a:t>й</a:t>
            </a:r>
            <a:r>
              <a:rPr lang="ru-RU" sz="1600" b="1" i="1" spc="-83" dirty="0" smtClean="0">
                <a:solidFill>
                  <a:srgbClr val="003876"/>
                </a:solidFill>
                <a:latin typeface="Tahoma"/>
                <a:cs typeface="Tahoma"/>
              </a:rPr>
              <a:t> ведомости</a:t>
            </a:r>
            <a:endParaRPr sz="1600" i="1" dirty="0">
              <a:latin typeface="Tahoma"/>
              <a:cs typeface="Tahoma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2025867" y="212996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1377421"/>
            <a:ext cx="12192000" cy="5711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DAEDEF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68580" tIns="34290" rIns="68580" bIns="34290" anchor="ctr"/>
          <a:lstStyle/>
          <a:p>
            <a:pPr algn="ctr">
              <a:spcBef>
                <a:spcPts val="203"/>
              </a:spcBef>
            </a:pPr>
            <a:endParaRPr lang="ru-RU" b="1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762507" y="1593596"/>
            <a:ext cx="0" cy="494453"/>
          </a:xfrm>
          <a:custGeom>
            <a:avLst/>
            <a:gdLst/>
            <a:ahLst/>
            <a:cxnLst/>
            <a:rect l="l" t="t" r="r" b="b"/>
            <a:pathLst>
              <a:path h="741680">
                <a:moveTo>
                  <a:pt x="0" y="0"/>
                </a:moveTo>
                <a:lnTo>
                  <a:pt x="0" y="741299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828549" y="1541780"/>
            <a:ext cx="3937423" cy="0"/>
          </a:xfrm>
          <a:custGeom>
            <a:avLst/>
            <a:gdLst/>
            <a:ahLst/>
            <a:cxnLst/>
            <a:rect l="l" t="t" r="r" b="b"/>
            <a:pathLst>
              <a:path w="5906134">
                <a:moveTo>
                  <a:pt x="0" y="0"/>
                </a:moveTo>
                <a:lnTo>
                  <a:pt x="5906134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6401307" y="1673860"/>
            <a:ext cx="0" cy="485563"/>
          </a:xfrm>
          <a:custGeom>
            <a:avLst/>
            <a:gdLst/>
            <a:ahLst/>
            <a:cxnLst/>
            <a:rect l="l" t="t" r="r" b="b"/>
            <a:pathLst>
              <a:path h="728344">
                <a:moveTo>
                  <a:pt x="0" y="0"/>
                </a:moveTo>
                <a:lnTo>
                  <a:pt x="0" y="727963"/>
                </a:lnTo>
              </a:path>
            </a:pathLst>
          </a:custGeom>
          <a:ln w="31750">
            <a:solidFill>
              <a:srgbClr val="BAECA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6452107" y="1623059"/>
            <a:ext cx="3759200" cy="0"/>
          </a:xfrm>
          <a:custGeom>
            <a:avLst/>
            <a:gdLst/>
            <a:ahLst/>
            <a:cxnLst/>
            <a:rect l="l" t="t" r="r" b="b"/>
            <a:pathLst>
              <a:path w="5638800">
                <a:moveTo>
                  <a:pt x="0" y="0"/>
                </a:moveTo>
                <a:lnTo>
                  <a:pt x="5638800" y="0"/>
                </a:lnTo>
              </a:path>
            </a:pathLst>
          </a:custGeom>
          <a:ln w="3175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 txBox="1"/>
          <p:nvPr/>
        </p:nvSpPr>
        <p:spPr>
          <a:xfrm>
            <a:off x="966893" y="1674875"/>
            <a:ext cx="3268133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-33" dirty="0">
                <a:latin typeface="Tahoma"/>
                <a:cs typeface="Tahoma"/>
              </a:rPr>
              <a:t>Удалени</a:t>
            </a:r>
            <a:r>
              <a:rPr sz="2933" b="1" spc="-27" dirty="0">
                <a:latin typeface="Tahoma"/>
                <a:cs typeface="Tahoma"/>
              </a:rPr>
              <a:t>е</a:t>
            </a:r>
            <a:r>
              <a:rPr sz="2933" b="1" spc="-57" dirty="0">
                <a:latin typeface="Tahoma"/>
                <a:cs typeface="Tahoma"/>
              </a:rPr>
              <a:t> </a:t>
            </a:r>
            <a:r>
              <a:rPr sz="2933" b="1" spc="-207" dirty="0">
                <a:latin typeface="Tahoma"/>
                <a:cs typeface="Tahoma"/>
              </a:rPr>
              <a:t>и</a:t>
            </a:r>
            <a:r>
              <a:rPr sz="2933" b="1" spc="-167" dirty="0">
                <a:latin typeface="Tahoma"/>
                <a:cs typeface="Tahoma"/>
              </a:rPr>
              <a:t>з</a:t>
            </a:r>
            <a:r>
              <a:rPr sz="2933" b="1" spc="-47" dirty="0">
                <a:latin typeface="Tahoma"/>
                <a:cs typeface="Tahoma"/>
              </a:rPr>
              <a:t> </a:t>
            </a:r>
            <a:r>
              <a:rPr sz="2933" b="1" spc="-250" dirty="0">
                <a:latin typeface="Tahoma"/>
                <a:cs typeface="Tahoma"/>
              </a:rPr>
              <a:t>П</a:t>
            </a:r>
            <a:r>
              <a:rPr sz="2933" b="1" spc="-243" dirty="0">
                <a:latin typeface="Tahoma"/>
                <a:cs typeface="Tahoma"/>
              </a:rPr>
              <a:t>П</a:t>
            </a:r>
            <a:r>
              <a:rPr sz="2933" b="1" spc="330" dirty="0">
                <a:latin typeface="Tahoma"/>
                <a:cs typeface="Tahoma"/>
              </a:rPr>
              <a:t>Э</a:t>
            </a:r>
            <a:endParaRPr sz="2933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06286" y="1674875"/>
            <a:ext cx="4632113" cy="4598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2933" b="1" spc="50" dirty="0">
                <a:latin typeface="Tahoma"/>
                <a:cs typeface="Tahoma"/>
              </a:rPr>
              <a:t>Досрочное</a:t>
            </a:r>
            <a:r>
              <a:rPr sz="2933" b="1" spc="-100" dirty="0">
                <a:latin typeface="Tahoma"/>
                <a:cs typeface="Tahoma"/>
              </a:rPr>
              <a:t> </a:t>
            </a:r>
            <a:r>
              <a:rPr sz="2933" b="1" spc="-17" dirty="0">
                <a:latin typeface="Tahoma"/>
                <a:cs typeface="Tahoma"/>
              </a:rPr>
              <a:t>завершение</a:t>
            </a:r>
            <a:endParaRPr sz="2933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10303" y="2236680"/>
            <a:ext cx="4857072" cy="2438400"/>
          </a:xfrm>
          <a:custGeom>
            <a:avLst/>
            <a:gdLst/>
            <a:ahLst/>
            <a:cxnLst/>
            <a:rect l="l" t="t" r="r" b="b"/>
            <a:pathLst>
              <a:path w="7019925" h="3657600">
                <a:moveTo>
                  <a:pt x="7019544" y="0"/>
                </a:moveTo>
                <a:lnTo>
                  <a:pt x="0" y="0"/>
                </a:lnTo>
                <a:lnTo>
                  <a:pt x="0" y="3657600"/>
                </a:lnTo>
                <a:lnTo>
                  <a:pt x="7019544" y="3657600"/>
                </a:lnTo>
                <a:lnTo>
                  <a:pt x="70195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 txBox="1"/>
          <p:nvPr/>
        </p:nvSpPr>
        <p:spPr>
          <a:xfrm>
            <a:off x="966893" y="2329773"/>
            <a:ext cx="4786207" cy="2101430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 marR="730710" indent="-229035">
              <a:spcBef>
                <a:spcPts val="67"/>
              </a:spcBef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-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</a:t>
            </a:r>
            <a:r>
              <a:rPr sz="1600" spc="-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1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1600" spc="-1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2000" b="1" spc="37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2000" b="1" spc="-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2000" b="1" spc="-7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2000" b="1" spc="37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шение</a:t>
            </a:r>
            <a:r>
              <a:rPr sz="2000" b="1" spc="-117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6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2000" b="1" spc="-1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000" b="1" spc="-13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sz="2000" b="1" spc="-13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000" b="1" spc="-1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2000" b="1" spc="-1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3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2000" b="1" spc="-7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000" b="1" spc="-1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sz="2000" b="1" spc="-9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sz="2000" b="1" spc="-37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</a:t>
            </a:r>
            <a:endParaRPr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-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Удаляет</a:t>
            </a:r>
            <a:r>
              <a:rPr sz="1600" spc="-1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</a:t>
            </a:r>
            <a:r>
              <a:rPr sz="1600" spc="-1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ГЭК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marR="359005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76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</a:t>
            </a:r>
            <a:r>
              <a:rPr sz="1600" spc="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13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вляе</a:t>
            </a:r>
            <a:r>
              <a:rPr sz="1600"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sz="1600" spc="-1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sz="1600" spc="-5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1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1600" spc="-1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sz="1600" spc="-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600" spc="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</a:t>
            </a:r>
            <a:r>
              <a:rPr sz="1600" spc="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16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1600" spc="-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sz="16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ярах</a:t>
            </a:r>
            <a:r>
              <a:rPr sz="16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sz="16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8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sz="1600" spc="-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sz="16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sz="1600" spc="-1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sz="1600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утстви</a:t>
            </a:r>
            <a:r>
              <a:rPr sz="16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члена</a:t>
            </a:r>
            <a:r>
              <a:rPr sz="1600" spc="-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ГЭК,  </a:t>
            </a:r>
            <a:r>
              <a:rPr sz="1600" spc="-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6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1600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ководителя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1600"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sz="1600" spc="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Э,</a:t>
            </a:r>
            <a:r>
              <a:rPr sz="1600" spc="-13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7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spc="-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600" spc="-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sz="16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6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иза</a:t>
            </a:r>
            <a:r>
              <a:rPr sz="1600" spc="-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ора,</a:t>
            </a:r>
            <a:r>
              <a:rPr sz="16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6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indent="-229035">
              <a:buFont typeface="Arial MT"/>
              <a:buChar char="•"/>
              <a:tabLst>
                <a:tab pos="237079" algn="l"/>
                <a:tab pos="237502" algn="l"/>
              </a:tabLst>
            </a:pPr>
            <a:r>
              <a:rPr sz="1600" spc="-2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</a:t>
            </a:r>
            <a:r>
              <a:rPr sz="16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удалени</a:t>
            </a:r>
            <a:r>
              <a:rPr sz="1600" b="1" spc="-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1600" b="1" spc="-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marR="3387"/>
            <a:r>
              <a:rPr sz="1600" spc="-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spc="-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1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</a:t>
            </a:r>
            <a:r>
              <a:rPr sz="16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</a:t>
            </a:r>
            <a:r>
              <a:rPr sz="16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6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тку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1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03" dirty="0">
                <a:solidFill>
                  <a:srgbClr val="3BA7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sz="1600" spc="-97" dirty="0">
                <a:solidFill>
                  <a:srgbClr val="3BA7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6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37" dirty="0">
                <a:solidFill>
                  <a:srgbClr val="857E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</a:t>
            </a:r>
            <a:r>
              <a:rPr sz="1600" spc="40" dirty="0">
                <a:solidFill>
                  <a:srgbClr val="857E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37" dirty="0">
                <a:solidFill>
                  <a:srgbClr val="857E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нке  участника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553200" y="2311400"/>
            <a:ext cx="4679950" cy="2438400"/>
          </a:xfrm>
          <a:custGeom>
            <a:avLst/>
            <a:gdLst/>
            <a:ahLst/>
            <a:cxnLst/>
            <a:rect l="l" t="t" r="r" b="b"/>
            <a:pathLst>
              <a:path w="7019925" h="3657600">
                <a:moveTo>
                  <a:pt x="7019544" y="0"/>
                </a:moveTo>
                <a:lnTo>
                  <a:pt x="0" y="0"/>
                </a:lnTo>
                <a:lnTo>
                  <a:pt x="0" y="3657600"/>
                </a:lnTo>
                <a:lnTo>
                  <a:pt x="7019544" y="3657600"/>
                </a:lnTo>
                <a:lnTo>
                  <a:pt x="70195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7"/>
          <p:cNvSpPr txBox="1"/>
          <p:nvPr/>
        </p:nvSpPr>
        <p:spPr>
          <a:xfrm>
            <a:off x="6606286" y="2329773"/>
            <a:ext cx="4533477" cy="2224541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237079" marR="181196" indent="-228611">
              <a:spcBef>
                <a:spcPts val="67"/>
              </a:spcBef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</a:t>
            </a:r>
            <a:r>
              <a:rPr sz="1600" spc="-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1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1600" spc="-1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4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sz="16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spc="-1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тоя</a:t>
            </a:r>
            <a:r>
              <a:rPr sz="16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6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sz="1600" spc="-5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доровья</a:t>
            </a:r>
            <a:r>
              <a:rPr sz="1600" spc="-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</a:t>
            </a:r>
            <a:r>
              <a:rPr sz="1600" spc="-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ные  </a:t>
            </a:r>
            <a:r>
              <a:rPr sz="16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</a:t>
            </a:r>
            <a:r>
              <a:rPr sz="1600" spc="-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ны</a:t>
            </a:r>
            <a:r>
              <a:rPr sz="1600" spc="-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marR="3387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Организаторы </a:t>
            </a:r>
            <a:r>
              <a:rPr sz="1600" spc="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сопровождают </a:t>
            </a:r>
            <a:r>
              <a:rPr sz="1600" spc="-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 </a:t>
            </a:r>
            <a:r>
              <a:rPr sz="1600" spc="-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4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600" spc="-1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медрабо</a:t>
            </a:r>
            <a:r>
              <a:rPr sz="16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</a:t>
            </a:r>
            <a:r>
              <a:rPr sz="1600" spc="-8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1600" spc="-1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1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приглашаю</a:t>
            </a: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1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</a:t>
            </a:r>
            <a:r>
              <a:rPr sz="16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ГЭК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</a:t>
            </a:r>
            <a:r>
              <a:rPr sz="1600" spc="-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sz="1600" spc="-1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sz="1600" spc="-5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1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1600" spc="-1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sz="16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600" spc="-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земплярах</a:t>
            </a:r>
            <a:r>
              <a:rPr sz="16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marR="718009"/>
            <a:r>
              <a:rPr sz="1600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sz="1600" spc="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sz="1600" spc="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sz="16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spc="-1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sz="16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стника</a:t>
            </a:r>
            <a:r>
              <a:rPr sz="16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600" spc="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1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sz="16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рочное  </a:t>
            </a:r>
            <a:r>
              <a:rPr sz="1600" spc="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7079" marR="82554" indent="-228611">
              <a:buFont typeface="Arial MT"/>
              <a:buChar char="•"/>
              <a:tabLst>
                <a:tab pos="236655" algn="l"/>
                <a:tab pos="237079" algn="l"/>
              </a:tabLst>
            </a:pPr>
            <a:r>
              <a:rPr sz="1600" spc="-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1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600" spc="-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600" spc="-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1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</a:t>
            </a:r>
            <a:r>
              <a:rPr sz="16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</a:t>
            </a:r>
            <a:r>
              <a:rPr sz="16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6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тку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spc="-1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03" dirty="0">
                <a:solidFill>
                  <a:srgbClr val="3BA7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sz="1600" spc="-97" dirty="0">
                <a:solidFill>
                  <a:srgbClr val="3BA7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6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sz="16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37" dirty="0">
                <a:solidFill>
                  <a:srgbClr val="857E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</a:t>
            </a:r>
            <a:r>
              <a:rPr sz="1600" spc="40" dirty="0">
                <a:solidFill>
                  <a:srgbClr val="857E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600" spc="-37" dirty="0">
                <a:solidFill>
                  <a:srgbClr val="857E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нке  участника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553200" y="4751449"/>
            <a:ext cx="5130800" cy="720283"/>
          </a:xfrm>
          <a:prstGeom prst="rect">
            <a:avLst/>
          </a:prstGeom>
          <a:ln w="12700">
            <a:solidFill>
              <a:srgbClr val="F65E09"/>
            </a:solidFill>
          </a:ln>
        </p:spPr>
        <p:txBody>
          <a:bodyPr vert="horz" wrap="square" lIns="0" tIns="73237" rIns="0" bIns="0" rtlCol="0">
            <a:spAutoFit/>
          </a:bodyPr>
          <a:lstStyle/>
          <a:p>
            <a:pPr marL="105415" marR="99065" algn="just">
              <a:spcBef>
                <a:spcPts val="577"/>
              </a:spcBef>
            </a:pPr>
            <a:r>
              <a:rPr sz="1400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</a:t>
            </a:r>
            <a:r>
              <a:rPr sz="1400"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400" spc="-9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досрочном</a:t>
            </a:r>
            <a:r>
              <a:rPr sz="1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завершении</a:t>
            </a:r>
            <a:r>
              <a:rPr sz="14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</a:t>
            </a:r>
            <a:r>
              <a:rPr sz="14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1400" spc="-9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объективным </a:t>
            </a:r>
            <a:r>
              <a:rPr sz="1400" spc="-4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</a:t>
            </a:r>
            <a:r>
              <a:rPr sz="1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1400"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</a:t>
            </a:r>
            <a:r>
              <a:rPr sz="1400" b="1" spc="-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400" b="1" spc="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1400" b="1" spc="-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</a:t>
            </a:r>
            <a:r>
              <a:rPr sz="1400" b="1" spc="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400" b="1" spc="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sz="1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1400" b="1" spc="-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z="14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</a:t>
            </a:r>
            <a:r>
              <a:rPr sz="1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400" spc="-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рног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400" spc="-1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</a:t>
            </a:r>
            <a:r>
              <a:rPr sz="1400" spc="-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14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  </a:t>
            </a:r>
            <a:r>
              <a:rPr sz="1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таког</a:t>
            </a:r>
            <a:r>
              <a:rPr sz="1400" spc="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400" spc="-1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1400" spc="-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sz="1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400" spc="-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стника</a:t>
            </a:r>
            <a:r>
              <a:rPr sz="1400"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4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</a:t>
            </a:r>
            <a:r>
              <a:rPr sz="1400" spc="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sz="1400" spc="7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4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4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</a:t>
            </a:r>
            <a:r>
              <a:rPr sz="1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sz="1400" spc="1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</a:t>
            </a:r>
            <a:r>
              <a:rPr sz="1400" spc="136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400" spc="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43075" y="5735530"/>
            <a:ext cx="7848600" cy="997708"/>
          </a:xfrm>
          <a:prstGeom prst="rect">
            <a:avLst/>
          </a:prstGeom>
          <a:ln w="38100">
            <a:solidFill>
              <a:srgbClr val="8B8B8B"/>
            </a:solidFill>
          </a:ln>
        </p:spPr>
        <p:txBody>
          <a:bodyPr vert="horz" wrap="square" lIns="0" tIns="73659" rIns="0" bIns="0" rtlCol="0">
            <a:spAutoFit/>
          </a:bodyPr>
          <a:lstStyle/>
          <a:p>
            <a:pPr marL="1623988">
              <a:spcBef>
                <a:spcPts val="579"/>
              </a:spcBef>
            </a:pPr>
            <a:r>
              <a:rPr sz="2400" u="sng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2400" u="sng" spc="-14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кты</a:t>
            </a:r>
            <a:r>
              <a:rPr sz="2400" u="sng" spc="-1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u="sng" spc="6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</a:t>
            </a:r>
            <a:r>
              <a:rPr sz="2400" u="sng" spc="-9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вляются</a:t>
            </a:r>
            <a:r>
              <a:rPr sz="2400" u="sng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u="sng" spc="-16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400" u="sng"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u="sng" spc="-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двух</a:t>
            </a:r>
            <a:r>
              <a:rPr sz="2400" b="1" u="sng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u="sng" spc="-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</a:t>
            </a:r>
            <a:r>
              <a:rPr sz="2400" u="sng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2400" u="sng" spc="3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мпл</a:t>
            </a:r>
            <a:r>
              <a:rPr sz="2400" u="sng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ярах:</a:t>
            </a:r>
            <a:endParaRPr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4763">
              <a:buFont typeface="Arial MT"/>
              <a:buChar char="•"/>
              <a:tabLst>
                <a:tab pos="0" algn="l"/>
              </a:tabLst>
            </a:pPr>
            <a:r>
              <a:rPr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pc="-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pc="-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стника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4763">
              <a:buFont typeface="Arial MT"/>
              <a:buChar char="•"/>
              <a:tabLst>
                <a:tab pos="0" algn="l"/>
              </a:tabLst>
            </a:pPr>
            <a:r>
              <a:rPr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передачи</a:t>
            </a:r>
            <a:r>
              <a:rPr spc="-12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7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</a:t>
            </a:r>
            <a:r>
              <a:rPr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тот</a:t>
            </a:r>
            <a:r>
              <a:rPr spc="-1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</a:t>
            </a:r>
            <a:r>
              <a:rPr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день)</a:t>
            </a:r>
            <a:r>
              <a:rPr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6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ГЭК</a:t>
            </a:r>
            <a:r>
              <a:rPr spc="-1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pc="-9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последующей</a:t>
            </a:r>
            <a:r>
              <a:rPr spc="-1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передачей</a:t>
            </a:r>
            <a:r>
              <a:rPr spc="-11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6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pc="-9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РЦОИ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0"/>
            <a:ext cx="12192000" cy="1146412"/>
          </a:xfrm>
          <a:prstGeom prst="rect">
            <a:avLst/>
          </a:prstGeom>
          <a:solidFill>
            <a:srgbClr val="006699"/>
          </a:solidFill>
          <a:ln>
            <a:solidFill>
              <a:srgbClr val="CAC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6171" cy="1164425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025867" y="212996"/>
            <a:ext cx="7868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-160" dirty="0" smtClean="0">
                <a:solidFill>
                  <a:schemeClr val="bg1"/>
                </a:solidFill>
              </a:rPr>
              <a:t>Проведение ГИА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1002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1033</Words>
  <Application>Microsoft Office PowerPoint</Application>
  <PresentationFormat>Широкоэкранный</PresentationFormat>
  <Paragraphs>216</Paragraphs>
  <Slides>14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MT</vt:lpstr>
      <vt:lpstr>Calibri</vt:lpstr>
      <vt:lpstr>Calibri Light</vt:lpstr>
      <vt:lpstr>Tahoma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Запрещается</vt:lpstr>
      <vt:lpstr>Запрещается</vt:lpstr>
      <vt:lpstr>Запрещается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52</cp:revision>
  <dcterms:created xsi:type="dcterms:W3CDTF">2021-03-01T07:31:02Z</dcterms:created>
  <dcterms:modified xsi:type="dcterms:W3CDTF">2023-10-13T13:14:16Z</dcterms:modified>
</cp:coreProperties>
</file>