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60" r:id="rId5"/>
    <p:sldId id="261" r:id="rId6"/>
    <p:sldId id="281" r:id="rId7"/>
    <p:sldId id="282" r:id="rId8"/>
    <p:sldId id="283" r:id="rId9"/>
    <p:sldId id="262" r:id="rId10"/>
    <p:sldId id="263" r:id="rId11"/>
    <p:sldId id="284" r:id="rId12"/>
    <p:sldId id="286" r:id="rId13"/>
    <p:sldId id="264" r:id="rId14"/>
    <p:sldId id="287" r:id="rId15"/>
    <p:sldId id="269" r:id="rId16"/>
    <p:sldId id="271" r:id="rId17"/>
    <p:sldId id="280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31" autoAdjust="0"/>
  </p:normalViewPr>
  <p:slideViewPr>
    <p:cSldViewPr>
      <p:cViewPr varScale="1">
        <p:scale>
          <a:sx n="109" d="100"/>
          <a:sy n="109" d="100"/>
        </p:scale>
        <p:origin x="1680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15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12.07.22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12.07.22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12.07.22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12.07.22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12.07.22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12.07.22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12.07.22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12.07.22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12.07.22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12.07.22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12.07.22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вт 12.07.22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332656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«Под рукой» российского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государя: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вхождение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Украины в состав России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308223" cy="306786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0" y="4771275"/>
            <a:ext cx="3491880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Подготовил: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учитель истории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МОБУ СОШ №9 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им. И.Ф. Константинова</a:t>
            </a:r>
          </a:p>
          <a:p>
            <a:pPr>
              <a:lnSpc>
                <a:spcPct val="12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 Лабинска</a:t>
            </a:r>
          </a:p>
          <a:p>
            <a:pPr>
              <a:lnSpc>
                <a:spcPct val="120000"/>
              </a:lnSpc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Тарасенко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В.Н.</a:t>
            </a:r>
          </a:p>
        </p:txBody>
      </p:sp>
    </p:spTree>
    <p:extLst>
      <p:ext uri="{BB962C8B-B14F-4D97-AF65-F5344CB8AC3E}">
        <p14:creationId xmlns:p14="http://schemas.microsoft.com/office/powerpoint/2010/main" val="1749296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980728"/>
            <a:ext cx="864096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1648 г.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в союзе с крымскими татарами казаки Хмельницкого нанесли поражения польским войскам под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Жёлтыми Водами, </a:t>
            </a:r>
            <a:r>
              <a:rPr lang="ru-RU" sz="2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Корсунем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Пилявцами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а в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1649 г. —у Зборова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Десятки тысяч крестьян, горожан и казаков громили имения шляхты, расправлялись с арендаторами и сборщиками податей. Три польских воеводства — Киевское, Черниговское и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Брацлавское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— стали фактически независимым государством. Но война продолжалась. Восставшие казаки были окружены намного превосходившими их польскими силами.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41" y="188640"/>
            <a:ext cx="8640960" cy="60270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6381328"/>
            <a:ext cx="4187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Битва под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Пилявцами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1648г.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143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836712"/>
            <a:ext cx="8280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Хмельницкий понимал, что без поддержки извне освободиться от польской зависимости украинскому народу невозможно. Союз с Крымским ханством оборачивался пленением татарами украинских крестьян, а в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1651 г.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сражении с поляками под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Берестечком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татары покинули поле боя и увели с собой гетмана, чем обрекли казачью армию на поражение.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60648"/>
            <a:ext cx="8143875" cy="58578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6237312"/>
            <a:ext cx="4315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Битва под Берестечком 1651г.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15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0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Условия договора  о вхождении Украины в состав России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Работа  с текстом стр.70   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954108"/>
            <a:ext cx="88924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Царь Алексей Михайлович в </a:t>
            </a:r>
            <a:r>
              <a:rPr lang="ru-RU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марте 1654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г. утвердил привезённый послами гетмана проект договора и «жалованную грамоту» новым подданным. </a:t>
            </a:r>
          </a:p>
          <a:p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Украина </a:t>
            </a:r>
            <a:r>
              <a:rPr lang="ru-RU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принималась «под высокую государеву руку», но при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этом: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сохраняла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60-тысячную казацкую армию, административное деление на полки и сотни, выборность гетмана и других должностных лиц, суд по своим законам, сословные права казаков, горожан и духовенства.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*Русский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гарнизон вводился только в Киев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Гетман имел право вступать в дипломатические отношения с другими государствами (за исключением Речи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Посполитой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и Османской империи), сообщая в Москву о содержании переговоров.</a:t>
            </a:r>
          </a:p>
        </p:txBody>
      </p:sp>
    </p:spTree>
    <p:extLst>
      <p:ext uri="{BB962C8B-B14F-4D97-AF65-F5344CB8AC3E}">
        <p14:creationId xmlns:p14="http://schemas.microsoft.com/office/powerpoint/2010/main" val="1885515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Вхождение Украины в состав России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7" y="836712"/>
            <a:ext cx="4639941" cy="565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51609" y="1052736"/>
            <a:ext cx="44923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1654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г. началась война России с Речью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Посполитой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1667 г.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согласно </a:t>
            </a:r>
            <a:r>
              <a:rPr lang="ru-RU" sz="28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Андрусовскому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перемирию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Левобережная Украина присоединялась к России, а Правобережная оставалась под контролем Речи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Посполитой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9130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8924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1663 г.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для управления Левобережной Украиной в Москве был создан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Малороссийский приказ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Он ведал отношениями с гетманом, следил за его внешней и внутренней политикой, назначал воевод в украинские города, занимался снабжением армии, строительством крепостей на территории Украины.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30"/>
          <a:stretch/>
        </p:blipFill>
        <p:spPr bwMode="auto">
          <a:xfrm>
            <a:off x="827584" y="2938304"/>
            <a:ext cx="7296400" cy="37669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162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7985" y="476672"/>
            <a:ext cx="46085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1687 г. гетман Иван Мазепа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подписал с Москвой договор, по которому Украина признавалась подвластной не гетману, а «царского величества самодержавной державе». А в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1688 г.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украинская православная церковь была подчинена патриарху Московскому и всея Руси.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386541" cy="518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5739651"/>
            <a:ext cx="3386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Иван Мазепа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94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6453336"/>
            <a:ext cx="7193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Репин И.Е. «Запорожцы пишут письмо турецкому султану</a:t>
            </a:r>
            <a:r>
              <a:rPr lang="ru-RU" dirty="0"/>
              <a:t>».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404664"/>
            <a:ext cx="4262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Работа с картиной стр.68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7" y="1164600"/>
            <a:ext cx="8863821" cy="5216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960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404664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Вопрос урока!!!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1772816"/>
            <a:ext cx="71723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результате каких событий Украина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вошла в состав России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03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0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Подведем итоги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48681"/>
            <a:ext cx="896448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*В ходе национально-освободительного восстания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1648г.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 Украине возникло новое казацкое государственное образование -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Войско Запорожское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*Тяжелая война, разорение и соседство сильных держав заставляли казацкое руководство искать сильного покровителя;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*Гетман запорожских казаков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Богдан Хмельницкий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сделал выбор в пользу 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России;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*Российскому государству, принявшему в свой состав Украину пришлось вести длительную войну с Речью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Посполитой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Украина «под рукой» российского государя сохраняло свое войско, </a:t>
            </a:r>
            <a:r>
              <a:rPr lang="ru-RU" sz="28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администрацию,законы</a:t>
            </a:r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городское самоуправление.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2371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620688"/>
            <a:ext cx="4220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Домашнее задание:</a:t>
            </a:r>
            <a:endParaRPr lang="ru-RU" sz="36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9" y="1556792"/>
            <a:ext cx="86409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§ 23 учебника.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Задание 1 рубрики «Думаем, сравниваем, размышляем».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 рубрики «Думаем, сравниваем, размышляем</a:t>
            </a:r>
            <a:r>
              <a:rPr lang="ru-RU" dirty="0"/>
              <a:t>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9" y="3933056"/>
            <a:ext cx="86409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Используя дополнительную литературу и Интернет, соберите материалы о Богдане Хмельницком. На их основе подготовьте </a:t>
            </a: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сообщение (сопроводив его электронной презентацией)</a:t>
            </a:r>
          </a:p>
        </p:txBody>
      </p:sp>
    </p:spTree>
    <p:extLst>
      <p:ext uri="{BB962C8B-B14F-4D97-AF65-F5344CB8AC3E}">
        <p14:creationId xmlns:p14="http://schemas.microsoft.com/office/powerpoint/2010/main" val="2900119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548680"/>
            <a:ext cx="36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урока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844824"/>
            <a:ext cx="82809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Изучить процесс вхождения Украины в состав России,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причины и историческое значение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присоединения украинских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земель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3369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404664"/>
            <a:ext cx="2623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План урока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484784"/>
            <a:ext cx="84969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Западнорусские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земли в составе Речи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Посполитой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Восстание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Богдана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Хмельницкого.</a:t>
            </a:r>
          </a:p>
          <a:p>
            <a:pPr marL="342900" indent="-342900">
              <a:buAutoNum type="arabicParenR"/>
            </a:pP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Переяславская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рада.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Вхождение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Украины в состав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России</a:t>
            </a:r>
          </a:p>
          <a:p>
            <a:pPr marL="342900" indent="-342900">
              <a:buAutoNum type="arabicParenR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arenR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Вопрос урока: «В результате каких событий Украина вошла в состав России?»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297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16632"/>
            <a:ext cx="6207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Западнорусские земли </a:t>
            </a:r>
            <a:endPara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составе 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Речи </a:t>
            </a:r>
            <a:r>
              <a:rPr lang="ru-RU" sz="3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Посполитой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9" y="2348880"/>
            <a:ext cx="8208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Каким образом западные и юго-западные русские земли оказались в составе Великого княжества Литовского, а затем Речи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Посполитой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9" y="3789040"/>
            <a:ext cx="88204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Украинцы проживали на землях, входивших ранее в Древнерусское государство, и имели с русскими единые национальные, религиозные и культурные корни.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результате феодальной раздробленности большая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часть украинских земель в первой половине XVII в. входила в состав Речи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Посполитой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55513"/>
            <a:ext cx="240461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67944" y="1484784"/>
            <a:ext cx="4608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Работа с текстом стр.67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249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0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Положение украинского населения в Речи </a:t>
            </a:r>
            <a:r>
              <a:rPr lang="ru-RU" sz="28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Посполитой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3968" y="523220"/>
            <a:ext cx="4860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Работа с текстом стр. 67-69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75405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1.Феодальный гнет</a:t>
            </a:r>
            <a:endParaRPr lang="ru-RU" sz="24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215717"/>
            <a:ext cx="89289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*На  землях, входивших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состав Речи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Посполитой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создавались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огромные владения польских и литовских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магнатов;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*Украинские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крестьяне были крепостными, их жизнь и имущество полностью находились в распоряжении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феодалов;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*Крестьяне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были обязаны нести в пользу своих господ различные повинности: работать на барщине, поставлять на хозяйский двор хлеб, птицу, яйца и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*В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Речи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Посполитой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существовали 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другие крестьянские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повинности(при вступлении в брак, получении наследства и т.д.)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dirty="0"/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Чтобы предотвратить бегство крепостных, землевладельцы часто посылали их на работу в кандалах и неделями не отпускали из имений.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248374"/>
            <a:ext cx="8712968" cy="551775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3608" y="6421978"/>
            <a:ext cx="4536504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Трутовский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К.А. Белят полотно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086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332656"/>
            <a:ext cx="3865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Национальный гнет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268760"/>
            <a:ext cx="86409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*В бесправном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положении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находилось и украинское население 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городов. Наиболее доходные промыслы в городах — поташный, пивоваренный, рудокопный и др. — принадлежали польскому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королю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шляхте. 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Наравне с крестьянами горожане платили многочисленные подати со всех источников своих доходов.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*Украинскому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населению запрещалось говорить на родном языке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Большую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часть запорожских казаков составляла голытьба (беднейшие казаки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Первенствующее </a:t>
            </a:r>
            <a:r>
              <a:rPr lang="ru-RU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положение в Речи </a:t>
            </a:r>
            <a:r>
              <a:rPr lang="ru-RU" sz="24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Посполитой</a:t>
            </a:r>
            <a:r>
              <a:rPr lang="ru-RU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занимала шляхта, обладавшая огромными привилегиями и правами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64" y="1253750"/>
            <a:ext cx="8572500" cy="476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237312"/>
            <a:ext cx="531780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Вильгельм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Штриовский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Польская шляхта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68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0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3.Религиозный гнет</a:t>
            </a:r>
            <a:endParaRPr lang="ru-RU" sz="28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764704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*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Привилегии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права польской шляхты  привлекали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православных князей и дворян, живших на польских и литовских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землях;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*Чтобы получить привилегии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часть украинской и белорусской знати переходила из православия 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католичество;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Высокое положение в обществе занимало и католическое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духовенство;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*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При поддержке польского короля в </a:t>
            </a:r>
            <a:r>
              <a:rPr lang="ru-RU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1596 г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 была осуществлена </a:t>
            </a:r>
            <a:r>
              <a:rPr lang="ru-RU" sz="24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Брестская церковная уния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согласно которой православные епископы Киевской метрополии признали подчинение православной церкви на Украине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папе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римскому(сохранялось богослужение на славянском языке и православные обряды);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Униаты отнимали у православных их храмы и монастыри, а священников, отказывавшихся присоединиться к унии, изгоняли из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приходов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 r="3314"/>
          <a:stretch/>
        </p:blipFill>
        <p:spPr bwMode="auto">
          <a:xfrm>
            <a:off x="73418" y="879604"/>
            <a:ext cx="8997164" cy="540250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3688" y="6397015"/>
            <a:ext cx="489654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Ян Матейко Проповедь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Скарги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407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1" y="404664"/>
            <a:ext cx="85689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первой половине XVII в. казаки и крестьяне Украины, спасаясь от польского гнёта, стали бежать в Россию. На территории Российского государства они основали свои поселения — Харьков, Сумы, Ахтырку, Острогожск, Изюм. Царское правительство наделяло переселенцев землёй и создавало из них казачьи полки для охраны пограничных областей от набегов крымских татар.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2"/>
          <a:stretch/>
        </p:blipFill>
        <p:spPr bwMode="auto">
          <a:xfrm>
            <a:off x="251521" y="296652"/>
            <a:ext cx="8352927" cy="603402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330676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Острогожская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крепость 17в.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55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16632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Восстание Богдана 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Хмельницкого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5936" y="701407"/>
            <a:ext cx="504055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Тяжёлое положение украинского и белорусского населения вызывало постоянные восстания против польских и литовских феодалов. После нескольких неудачных казацких восстаний на Украине вспыхнуло национально-освободительное движение. Его возглавил шляхтич,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гетман запорожских казаков Богдан Хмельницкий. 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16" y="980727"/>
            <a:ext cx="3665804" cy="508946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079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</TotalTime>
  <Words>1072</Words>
  <Application>Microsoft Office PowerPoint</Application>
  <PresentationFormat>Экран (4:3)</PresentationFormat>
  <Paragraphs>83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Ткачёв Д.Г.</cp:lastModifiedBy>
  <cp:revision>48</cp:revision>
  <dcterms:created xsi:type="dcterms:W3CDTF">2017-10-30T15:06:40Z</dcterms:created>
  <dcterms:modified xsi:type="dcterms:W3CDTF">2022-07-12T07:20:45Z</dcterms:modified>
</cp:coreProperties>
</file>