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8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2E1A-AA45-4E5A-906D-E943CEA2EE26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4F9-4B80-4DDB-B454-DAC38371B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2E1A-AA45-4E5A-906D-E943CEA2EE26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4F9-4B80-4DDB-B454-DAC38371B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2E1A-AA45-4E5A-906D-E943CEA2EE26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4F9-4B80-4DDB-B454-DAC38371B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2E1A-AA45-4E5A-906D-E943CEA2EE26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4F9-4B80-4DDB-B454-DAC38371B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2E1A-AA45-4E5A-906D-E943CEA2EE26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4F9-4B80-4DDB-B454-DAC38371B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2E1A-AA45-4E5A-906D-E943CEA2EE26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4F9-4B80-4DDB-B454-DAC38371B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2E1A-AA45-4E5A-906D-E943CEA2EE26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4F9-4B80-4DDB-B454-DAC38371B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2E1A-AA45-4E5A-906D-E943CEA2EE26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4F9-4B80-4DDB-B454-DAC38371B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2E1A-AA45-4E5A-906D-E943CEA2EE26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4F9-4B80-4DDB-B454-DAC38371B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2E1A-AA45-4E5A-906D-E943CEA2EE26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4F9-4B80-4DDB-B454-DAC38371B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2E1A-AA45-4E5A-906D-E943CEA2EE26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4F9-4B80-4DDB-B454-DAC38371B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2E1A-AA45-4E5A-906D-E943CEA2EE26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84F9-4B80-4DDB-B454-DAC38371BC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-167" b="70395"/>
          <a:stretch>
            <a:fillRect/>
          </a:stretch>
        </p:blipFill>
        <p:spPr bwMode="auto">
          <a:xfrm>
            <a:off x="142852" y="0"/>
            <a:ext cx="4643446" cy="121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56" y="1357290"/>
            <a:ext cx="31751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17811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38"/>
            <a:ext cx="5213363" cy="37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90" y="5072066"/>
            <a:ext cx="4786322" cy="128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187978"/>
            <a:ext cx="5143512" cy="195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357950"/>
            <a:ext cx="4357694" cy="7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500438" y="5786446"/>
            <a:ext cx="382588" cy="368300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1" name="Oval 1"/>
          <p:cNvSpPr>
            <a:spLocks noChangeArrowheads="1"/>
          </p:cNvSpPr>
          <p:nvPr/>
        </p:nvSpPr>
        <p:spPr bwMode="auto">
          <a:xfrm>
            <a:off x="1785926" y="5786446"/>
            <a:ext cx="382588" cy="3683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504D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4857752"/>
            <a:ext cx="535782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Нарисуй слева от этих кружков 4 синих квадрата, справа три  зелёных треугольника, а между ними один жёлтый  кружок.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7811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Documents and Settings\Наташа\Local Settings\Temporary Internet Files\Content.Word\Изображение0001.bmp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5143512" cy="68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" descr="Изображение0001"/>
          <p:cNvPicPr>
            <a:picLocks noChangeAspect="1" noChangeArrowheads="1"/>
          </p:cNvPicPr>
          <p:nvPr/>
        </p:nvPicPr>
        <p:blipFill>
          <a:blip r:embed="rId3"/>
          <a:srcRect r="6006"/>
          <a:stretch>
            <a:fillRect/>
          </a:stretch>
        </p:blipFill>
        <p:spPr bwMode="auto">
          <a:xfrm>
            <a:off x="1500174" y="571472"/>
            <a:ext cx="2667000" cy="1200150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857496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107632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Times New Roman" pitchFamily="18" charset="0"/>
              </a:rPr>
              <a:t>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/>
          <a:srcRect t="29412" r="-788"/>
          <a:stretch>
            <a:fillRect/>
          </a:stretch>
        </p:blipFill>
        <p:spPr bwMode="auto">
          <a:xfrm>
            <a:off x="0" y="2643174"/>
            <a:ext cx="5214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1714480"/>
            <a:ext cx="55721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Зайка раскрасил шарики по такому правилу: красный, зелёный, красный, зелёный. А ты раскрась по такому: жёлтый, синий, жёлтый, синий.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5"/>
          <a:srcRect l="48960" t="51463" r="4540" b="2169"/>
          <a:stretch>
            <a:fillRect/>
          </a:stretch>
        </p:blipFill>
        <p:spPr bwMode="auto">
          <a:xfrm>
            <a:off x="1928802" y="7215206"/>
            <a:ext cx="2286016" cy="17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6500826"/>
            <a:ext cx="6215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Какое время года изображено на картинке? Выучи и назови осенние месяцы. Обведи рисунок по контуру простым карандашом и раскрась.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08"/>
            <a:ext cx="4071966" cy="40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74" y="2571736"/>
            <a:ext cx="194088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4" cy="49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22" y="428596"/>
            <a:ext cx="1928826" cy="165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Documents and Settings\Наташа\Local Settings\Temporary Internet Files\Content.Word\Изображение0008.bm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32" y="5572132"/>
            <a:ext cx="364333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Наташа\Local Settings\Temporary Internet Files\Content.Word\Изображение0008.bmp"/>
          <p:cNvPicPr/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072066"/>
            <a:ext cx="4714883" cy="57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e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64" y="8072462"/>
            <a:ext cx="1214446" cy="902717"/>
          </a:xfrm>
          <a:prstGeom prst="rect">
            <a:avLst/>
          </a:prstGeom>
          <a:noFill/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7643834"/>
            <a:ext cx="4488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Нарисуй слева от котёнка цветок , а справа – рыбку.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88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20</cp:revision>
  <dcterms:created xsi:type="dcterms:W3CDTF">2015-09-20T13:19:45Z</dcterms:created>
  <dcterms:modified xsi:type="dcterms:W3CDTF">2015-09-20T14:25:27Z</dcterms:modified>
</cp:coreProperties>
</file>