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DFD4B-2C78-451E-B9B6-F76DCCF45DB3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A7CA4-E147-4835-9DAD-E48D22151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651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42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75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3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0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89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0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5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80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729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7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0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F5760-76CB-4085-812A-C53AF5385D46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1A25-FF23-42F3-A32F-1E0377865B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2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288" y="0"/>
            <a:ext cx="87871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14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606" y="1"/>
            <a:ext cx="7577786" cy="60551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8991" y="5865541"/>
            <a:ext cx="9432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Исключение</a:t>
            </a:r>
            <a:r>
              <a:rPr lang="ru-RU" sz="3600" b="1" dirty="0" smtClean="0"/>
              <a:t>: </a:t>
            </a:r>
            <a:r>
              <a:rPr lang="ru-RU" sz="3600" b="1" dirty="0" smtClean="0">
                <a:solidFill>
                  <a:srgbClr val="FF0000"/>
                </a:solidFill>
              </a:rPr>
              <a:t>брезжить - </a:t>
            </a:r>
            <a:r>
              <a:rPr lang="ru-RU" sz="3600" b="1" dirty="0" err="1" smtClean="0">
                <a:solidFill>
                  <a:srgbClr val="FF0000"/>
                </a:solidFill>
              </a:rPr>
              <a:t>брезжущий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2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263" y="1"/>
            <a:ext cx="9173736" cy="688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398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65125"/>
            <a:ext cx="12054469" cy="61360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 суффиксом причастий 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–ВШ-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суффиксом прошедшего времени 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–Л-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пишется 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 же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гласная, что и в инфинитиве перед 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–ТЬ 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Например: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се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 – се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 – се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я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вший;</a:t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выл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 – выл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 – выл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вший;</a:t>
            </a:r>
            <a:b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обессил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ть – обессил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 - обессил</a:t>
            </a:r>
            <a:r>
              <a:rPr lang="ru-RU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вший</a:t>
            </a:r>
            <a:endParaRPr lang="ru-RU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67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238" y="22302"/>
            <a:ext cx="9478537" cy="683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68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327" y="365125"/>
            <a:ext cx="11831444" cy="622524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Крут..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(он)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постел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..т, (они)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побре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нянч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..м,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кол..те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дрова,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завис..те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других,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пол..т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грядки,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..т коробку,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ла..л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вид..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увид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вид..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щая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файл,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тащ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бор..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обессил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вший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друга,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подстрел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нный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пристрел..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нное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ружьё,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нянч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ребёнка, жал..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жале..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61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420" y="365125"/>
            <a:ext cx="11742234" cy="6158338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крив..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горл..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нство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развес..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лебёд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тунгус..кий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постук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..н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награды, день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ухаж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гуттаперч..вый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кавказ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вать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юрод..вый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циркони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..вый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черкеш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потч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..вал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мах..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нький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затейл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..вый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ричный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ричный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десят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..кратный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..кратный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861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142</Words>
  <Application>Microsoft Office PowerPoint</Application>
  <PresentationFormat>Широкоэкранный</PresentationFormat>
  <Paragraphs>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Перед суффиксом причастий –ВШ- и суффиксом прошедшего времени –Л-  пишется та же гласная, что и в инфинитиве перед –ТЬ !  Например: сеять – сеял – сеявший; вылить – вылил – выливший; обессилеть – обессилел - обессилевший</vt:lpstr>
      <vt:lpstr>Презентация PowerPoint</vt:lpstr>
      <vt:lpstr> Крут..шь, верт..шь,  получ..шь, (он) постел..т, (они) побре..т, нянч..м, кол..те дрова, завис..те от других, пол..т грядки, кле..т коробку, ла..л, леле..щий, леле..вший, леле..мый, вид..мый, увид..вший, вид..щий, кле..щая, закле..нный, скач..нный файл, тащ..щий, бор..щийся, обессил..вший друга, подстрел..нный, пристрел..нное ружьё, нянч..щий ребёнка, жал..щий, жале..щий.</vt:lpstr>
      <vt:lpstr>Студенч..ство, крив..зна, горл..нка, та..нство, учёт..ик, развес..ик, лебёд..шка, солн..шко, дерз..кий, скольз..кий, тунгус..кий, кис..нька, ослаб..вать, постук..вать, удосто..н награды, день зно..н, ухаж..р, гуттаперч..вый, кавказ..кий, сводч..тый, огранич..вать, юрод..вый, циркони..вый, черкеш..нка, потч..вал, мах..нький, затейл..вый, восьм..ричный, десят..ричный, десят..кратный, восьм..кратный.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9</cp:revision>
  <cp:lastPrinted>2021-10-06T10:24:49Z</cp:lastPrinted>
  <dcterms:created xsi:type="dcterms:W3CDTF">2021-09-23T20:43:17Z</dcterms:created>
  <dcterms:modified xsi:type="dcterms:W3CDTF">2021-10-06T10:35:53Z</dcterms:modified>
</cp:coreProperties>
</file>